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58" r:id="rId4"/>
    <p:sldId id="259" r:id="rId5"/>
    <p:sldId id="261" r:id="rId6"/>
    <p:sldId id="263" r:id="rId7"/>
    <p:sldId id="265" r:id="rId8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3" d="100"/>
          <a:sy n="43" d="100"/>
        </p:scale>
        <p:origin x="-69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riángulo isósceles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EFBC8DCC-1ACE-4383-BFB5-9E3AF1C28AB2}" type="datetimeFigureOut">
              <a:rPr lang="es-CO" smtClean="0"/>
              <a:pPr/>
              <a:t>12/05/2010</a:t>
            </a:fld>
            <a:endParaRPr lang="es-CO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s-CO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02EAB284-D5E8-433F-9BBD-BF1607C0C846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C8DCC-1ACE-4383-BFB5-9E3AF1C28AB2}" type="datetimeFigureOut">
              <a:rPr lang="es-CO" smtClean="0"/>
              <a:pPr/>
              <a:t>12/05/2010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AB284-D5E8-433F-9BBD-BF1607C0C846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C8DCC-1ACE-4383-BFB5-9E3AF1C28AB2}" type="datetimeFigureOut">
              <a:rPr lang="es-CO" smtClean="0"/>
              <a:pPr/>
              <a:t>12/05/2010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AB284-D5E8-433F-9BBD-BF1607C0C846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EFBC8DCC-1ACE-4383-BFB5-9E3AF1C28AB2}" type="datetimeFigureOut">
              <a:rPr lang="es-CO" smtClean="0"/>
              <a:pPr/>
              <a:t>12/05/2010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AB284-D5E8-433F-9BBD-BF1607C0C846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riángulo rectángulo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Triángulo isósceles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EFBC8DCC-1ACE-4383-BFB5-9E3AF1C28AB2}" type="datetimeFigureOut">
              <a:rPr lang="es-CO" smtClean="0"/>
              <a:pPr/>
              <a:t>12/05/2010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02EAB284-D5E8-433F-9BBD-BF1607C0C846}" type="slidenum">
              <a:rPr lang="es-CO" smtClean="0"/>
              <a:pPr/>
              <a:t>‹Nº›</a:t>
            </a:fld>
            <a:endParaRPr lang="es-CO"/>
          </a:p>
        </p:txBody>
      </p:sp>
      <p:cxnSp>
        <p:nvCxnSpPr>
          <p:cNvPr id="11" name="10 Conector recto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EFBC8DCC-1ACE-4383-BFB5-9E3AF1C28AB2}" type="datetimeFigureOut">
              <a:rPr lang="es-CO" smtClean="0"/>
              <a:pPr/>
              <a:t>12/05/2010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02EAB284-D5E8-433F-9BBD-BF1607C0C846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EFBC8DCC-1ACE-4383-BFB5-9E3AF1C28AB2}" type="datetimeFigureOut">
              <a:rPr lang="es-CO" smtClean="0"/>
              <a:pPr/>
              <a:t>12/05/2010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02EAB284-D5E8-433F-9BBD-BF1607C0C846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C8DCC-1ACE-4383-BFB5-9E3AF1C28AB2}" type="datetimeFigureOut">
              <a:rPr lang="es-CO" smtClean="0"/>
              <a:pPr/>
              <a:t>12/05/2010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AB284-D5E8-433F-9BBD-BF1607C0C846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EFBC8DCC-1ACE-4383-BFB5-9E3AF1C28AB2}" type="datetimeFigureOut">
              <a:rPr lang="es-CO" smtClean="0"/>
              <a:pPr/>
              <a:t>12/05/2010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02EAB284-D5E8-433F-9BBD-BF1607C0C846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EFBC8DCC-1ACE-4383-BFB5-9E3AF1C28AB2}" type="datetimeFigureOut">
              <a:rPr lang="es-CO" smtClean="0"/>
              <a:pPr/>
              <a:t>12/05/2010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02EAB284-D5E8-433F-9BBD-BF1607C0C846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EFBC8DCC-1ACE-4383-BFB5-9E3AF1C28AB2}" type="datetimeFigureOut">
              <a:rPr lang="es-CO" smtClean="0"/>
              <a:pPr/>
              <a:t>12/05/2010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02EAB284-D5E8-433F-9BBD-BF1607C0C846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Triángulo rectángulo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7 Conector recto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EFBC8DCC-1ACE-4383-BFB5-9E3AF1C28AB2}" type="datetimeFigureOut">
              <a:rPr lang="es-CO" smtClean="0"/>
              <a:pPr/>
              <a:t>12/05/2010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s-CO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02EAB284-D5E8-433F-9BBD-BF1607C0C846}" type="slidenum">
              <a:rPr lang="es-CO" smtClean="0"/>
              <a:pPr/>
              <a:t>‹Nº›</a:t>
            </a:fld>
            <a:endParaRPr lang="es-CO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85720" y="285728"/>
            <a:ext cx="8429684" cy="6143668"/>
          </a:xfrm>
          <a:ln>
            <a:solidFill>
              <a:schemeClr val="tx1"/>
            </a:solidFill>
          </a:ln>
        </p:spPr>
        <p:txBody>
          <a:bodyPr anchor="t">
            <a:normAutofit fontScale="90000"/>
          </a:bodyPr>
          <a:lstStyle/>
          <a:p>
            <a:pPr algn="just"/>
            <a:r>
              <a:rPr lang="es-CO" sz="2800" dirty="0" smtClean="0">
                <a:solidFill>
                  <a:schemeClr val="tx1"/>
                </a:solidFill>
              </a:rPr>
              <a:t>MITOLOGIA GRIEGA SOBRE EL ORIGEN DEL UNIVERSO</a:t>
            </a:r>
            <a:br>
              <a:rPr lang="es-CO" sz="2800" dirty="0" smtClean="0">
                <a:solidFill>
                  <a:schemeClr val="tx1"/>
                </a:solidFill>
              </a:rPr>
            </a:br>
            <a:r>
              <a:rPr lang="es-CO" sz="2800" dirty="0" smtClean="0">
                <a:solidFill>
                  <a:schemeClr val="tx1"/>
                </a:solidFill>
              </a:rPr>
              <a:t/>
            </a:r>
            <a:br>
              <a:rPr lang="es-CO" sz="2800" dirty="0" smtClean="0">
                <a:solidFill>
                  <a:schemeClr val="tx1"/>
                </a:solidFill>
              </a:rPr>
            </a:br>
            <a:r>
              <a:rPr lang="es-CO" sz="3600" dirty="0" smtClean="0">
                <a:solidFill>
                  <a:schemeClr val="tx1"/>
                </a:solidFill>
              </a:rPr>
              <a:t>La mitología griega fue una de las primeras en desarrollarse en nuestro mundo. Los griegos tenían dioses para todo, y los veneraban de diferentes maneras en diferentes partes de Grecia. Los dioses griegos eran vengativos y violentos cuando no se hacía lo que ellos querían. </a:t>
            </a:r>
            <a:r>
              <a:rPr lang="es-CO" sz="2800" dirty="0" smtClean="0">
                <a:solidFill>
                  <a:schemeClr val="tx1"/>
                </a:solidFill>
              </a:rPr>
              <a:t/>
            </a:r>
            <a:br>
              <a:rPr lang="es-CO" sz="2800" dirty="0" smtClean="0">
                <a:solidFill>
                  <a:schemeClr val="tx1"/>
                </a:solidFill>
              </a:rPr>
            </a:br>
            <a:r>
              <a:rPr lang="es-CO" sz="2800" dirty="0" smtClean="0">
                <a:solidFill>
                  <a:schemeClr val="tx1"/>
                </a:solidFill>
              </a:rPr>
              <a:t/>
            </a:r>
            <a:br>
              <a:rPr lang="es-CO" sz="2800" dirty="0" smtClean="0">
                <a:solidFill>
                  <a:schemeClr val="tx1"/>
                </a:solidFill>
              </a:rPr>
            </a:br>
            <a:endParaRPr lang="es-CO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6026204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es-CO" sz="3600" dirty="0" smtClean="0">
                <a:solidFill>
                  <a:schemeClr val="tx2"/>
                </a:solidFill>
              </a:rPr>
              <a:t>   Las teorías afirman que al principio sólo existían Océano y Tetis; El propósito del autor es el de informar al lector de cómo a partir del Caos se fueron formando el universo y la vida humana como los conocemos. También quiere proporcionar al lector las herramientas necesarias para poder entender la cosmogonía griega.</a:t>
            </a:r>
            <a:endParaRPr lang="es-CO" sz="36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0034" y="357166"/>
            <a:ext cx="8186766" cy="6097642"/>
          </a:xfrm>
        </p:spPr>
        <p:txBody>
          <a:bodyPr/>
          <a:lstStyle/>
          <a:p>
            <a:pPr algn="just">
              <a:buNone/>
            </a:pPr>
            <a:r>
              <a:rPr lang="es-CO" dirty="0" smtClean="0">
                <a:solidFill>
                  <a:schemeClr val="tx1">
                    <a:lumMod val="95000"/>
                  </a:schemeClr>
                </a:solidFill>
              </a:rPr>
              <a:t>    Todo lo que sucedió en Grecia, todas las aportaciones que hicieron al resto del mundo, todo surgió a partir de su mitología. Los relatos tan famosos como La </a:t>
            </a:r>
            <a:r>
              <a:rPr lang="es-CO" dirty="0" err="1" smtClean="0">
                <a:solidFill>
                  <a:schemeClr val="tx1">
                    <a:lumMod val="95000"/>
                  </a:schemeClr>
                </a:solidFill>
              </a:rPr>
              <a:t>Iliada</a:t>
            </a:r>
            <a:r>
              <a:rPr lang="es-CO" dirty="0" smtClean="0">
                <a:solidFill>
                  <a:schemeClr val="tx1">
                    <a:lumMod val="95000"/>
                  </a:schemeClr>
                </a:solidFill>
              </a:rPr>
              <a:t> y la Odisea surgieron a partir de ella. Los templos y esculturas tan perfectamente elaborados fueron producto de la imaginación de los esculpidores y arquitectos, pero en vez de buscar un renombre o fama, se hicieron para venerar a sus dioses principales.</a:t>
            </a:r>
          </a:p>
          <a:p>
            <a:pPr algn="just">
              <a:buNone/>
            </a:pPr>
            <a:endParaRPr lang="es-C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Marcador de contenido" descr="http://www.profesorenlinea.cl/imagenartes/apolo01A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57356" y="0"/>
            <a:ext cx="6215106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ns\Pictures\180px-Zeus_Otricoli_Pio-Clementino_Inv257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Marcador de contenido" descr="http://www.dibujosbiblicos.net/data/media/83/creacion1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Marcador de contenido" descr="http://www.the666.com/fotos/jineterojo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ío">
  <a:themeElements>
    <a:clrScheme name="Brío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Brí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Brío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66</TotalTime>
  <Words>143</Words>
  <Application>Microsoft Office PowerPoint</Application>
  <PresentationFormat>Presentación en pantalla (4:3)</PresentationFormat>
  <Paragraphs>3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Brío</vt:lpstr>
      <vt:lpstr>MITOLOGIA GRIEGA SOBRE EL ORIGEN DEL UNIVERSO  La mitología griega fue una de las primeras en desarrollarse en nuestro mundo. Los griegos tenían dioses para todo, y los veneraban de diferentes maneras en diferentes partes de Grecia. Los dioses griegos eran vengativos y violentos cuando no se hacía lo que ellos querían.   </vt:lpstr>
      <vt:lpstr>Diapositiva 2</vt:lpstr>
      <vt:lpstr>Diapositiva 3</vt:lpstr>
      <vt:lpstr>Diapositiva 4</vt:lpstr>
      <vt:lpstr>Diapositiva 5</vt:lpstr>
      <vt:lpstr>Diapositiva 6</vt:lpstr>
      <vt:lpstr>Diapositiva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MITOLOGIA GRIEGA SOBRE EL ORIGEN DEL UNIVERSO</dc:title>
  <dc:creator>Usuario</dc:creator>
  <cp:lastModifiedBy>Usuario</cp:lastModifiedBy>
  <cp:revision>9</cp:revision>
  <dcterms:created xsi:type="dcterms:W3CDTF">2010-04-15T17:22:15Z</dcterms:created>
  <dcterms:modified xsi:type="dcterms:W3CDTF">2010-05-12T16:17:12Z</dcterms:modified>
</cp:coreProperties>
</file>