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bmp"/><Relationship Id="rId3" Type="http://schemas.openxmlformats.org/officeDocument/2006/relationships/image" Target="../media/image6.jpg"/><Relationship Id="rId7" Type="http://schemas.openxmlformats.org/officeDocument/2006/relationships/image" Target="../media/image10.b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00482" y="980728"/>
            <a:ext cx="4464496" cy="79451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MAMÍFEROS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9189" y="1753258"/>
            <a:ext cx="6400800" cy="576064"/>
          </a:xfrm>
        </p:spPr>
        <p:txBody>
          <a:bodyPr>
            <a:normAutofit fontScale="77500" lnSpcReduction="20000"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La diferencia de estos respecto al resto de vertebrados es que su cuerpo está cubierto de pelo, poseen de glándulas mamarias para alimentar a sus recién nacidos con leche materna. </a:t>
            </a:r>
            <a:endParaRPr lang="es-AR" sz="16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1475656" y="2348880"/>
            <a:ext cx="6400800" cy="10287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1600" dirty="0" smtClean="0">
                <a:solidFill>
                  <a:srgbClr val="FF0000"/>
                </a:solidFill>
              </a:rPr>
              <a:t>Sus extremidades están formadas generalmente por patas para poder desplazarse, excepto en los animales acuáticos como las ballenas o delfines que poseen aletas y los mamíferos voladores como los murciélagos poseen de alas en las extremidades anteriores. Se denominan animales de sangre caliente ya que su temperatura es constante y no varía aunque en el exterior cambie. Su boca tiene labios y dientes, que les sirve para succionar la leche y cuando son mayores para comer, en el caso de las ballenas disponen de unas finas láminas llamadas barbas. Respiran por pulmones que les permite tomar el oxígeno del aire y en el caso de los delfines deben salir a la superficie.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470586"/>
            <a:ext cx="1440160" cy="10787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53" y="4623172"/>
            <a:ext cx="1446940" cy="107709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85" y="3470586"/>
            <a:ext cx="1602007" cy="108059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85" y="4623172"/>
            <a:ext cx="1602007" cy="107709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56" y="3470586"/>
            <a:ext cx="1447800" cy="222968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24" y="3458010"/>
            <a:ext cx="1603332" cy="123727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25" y="4797152"/>
            <a:ext cx="1603331" cy="10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4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</TotalTime>
  <Words>152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Chincheta</vt:lpstr>
      <vt:lpstr>MAMÍFEROS</vt:lpstr>
    </vt:vector>
  </TitlesOfParts>
  <Company>Windows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ARTRÓPODOS</dc:title>
  <dc:creator>Windows XP</dc:creator>
  <cp:lastModifiedBy>Windows XP</cp:lastModifiedBy>
  <cp:revision>9</cp:revision>
  <dcterms:created xsi:type="dcterms:W3CDTF">2011-01-20T09:50:21Z</dcterms:created>
  <dcterms:modified xsi:type="dcterms:W3CDTF">2011-01-24T11:03:51Z</dcterms:modified>
</cp:coreProperties>
</file>