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3CC3-EACE-4DBF-917E-64DDAF308F33}" type="datetimeFigureOut">
              <a:rPr lang="es-ES" smtClean="0"/>
              <a:t>26/01/2011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8B6B-6699-4BCB-9E41-B2B0534E76F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  <a:solidFill>
            <a:schemeClr val="accent2"/>
          </a:solidFill>
        </p:spPr>
        <p:txBody>
          <a:bodyPr/>
          <a:lstStyle/>
          <a:p>
            <a:r>
              <a:rPr lang="es-ES" dirty="0" smtClean="0"/>
              <a:t>FASE PREPARATORIA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1752600"/>
          </a:xfrm>
        </p:spPr>
        <p:txBody>
          <a:bodyPr/>
          <a:lstStyle/>
          <a:p>
            <a:r>
              <a:rPr lang="es-ES" dirty="0" smtClean="0"/>
              <a:t>PROCEDIMIENTO</a:t>
            </a:r>
            <a:endParaRPr lang="es-ES" dirty="0"/>
          </a:p>
        </p:txBody>
      </p:sp>
      <p:sp>
        <p:nvSpPr>
          <p:cNvPr id="4" name="3 Cinta perforada"/>
          <p:cNvSpPr/>
          <p:nvPr/>
        </p:nvSpPr>
        <p:spPr>
          <a:xfrm>
            <a:off x="1285852" y="2285992"/>
            <a:ext cx="6429420" cy="300039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/>
              <a:t>PROCEDIMIENTO</a:t>
            </a:r>
            <a:endParaRPr lang="es-E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643042" y="1071546"/>
            <a:ext cx="6843706" cy="1100144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just"/>
            <a:r>
              <a:rPr lang="es-ES" sz="3200" dirty="0" smtClean="0">
                <a:solidFill>
                  <a:schemeClr val="bg1"/>
                </a:solidFill>
              </a:rPr>
              <a:t>1. Clasificar los conceptos por niveles de abstracción e </a:t>
            </a:r>
            <a:r>
              <a:rPr lang="es-ES" sz="3200" dirty="0" err="1" smtClean="0">
                <a:solidFill>
                  <a:schemeClr val="bg1"/>
                </a:solidFill>
              </a:rPr>
              <a:t>inclusividad</a:t>
            </a:r>
            <a:r>
              <a:rPr lang="es-ES" sz="3200" dirty="0" smtClean="0">
                <a:solidFill>
                  <a:schemeClr val="bg1"/>
                </a:solidFill>
              </a:rPr>
              <a:t>.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1714480" y="2428868"/>
            <a:ext cx="6843706" cy="110014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Identificar el concepto nuclear.</a:t>
            </a:r>
          </a:p>
        </p:txBody>
      </p:sp>
      <p:sp>
        <p:nvSpPr>
          <p:cNvPr id="7" name="3 Título"/>
          <p:cNvSpPr txBox="1">
            <a:spLocks/>
          </p:cNvSpPr>
          <p:nvPr/>
        </p:nvSpPr>
        <p:spPr>
          <a:xfrm>
            <a:off x="1728822" y="3714752"/>
            <a:ext cx="6843706" cy="110014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3. Construir un primer mapa conceptual.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Título"/>
          <p:cNvSpPr txBox="1">
            <a:spLocks/>
          </p:cNvSpPr>
          <p:nvPr/>
        </p:nvSpPr>
        <p:spPr>
          <a:xfrm>
            <a:off x="1714480" y="5072074"/>
            <a:ext cx="6843706" cy="110014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Reelaborar el mapa al menos una vez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500034" y="1285860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571472" y="2571744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571472" y="3929066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571472" y="5357826"/>
            <a:ext cx="92869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FASE PREPARATORIA</vt:lpstr>
      <vt:lpstr>1. Clasificar los conceptos por niveles de abstracción e inclusividad.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 PREPARATORIA</dc:title>
  <dc:creator>SEC ADMIN</dc:creator>
  <cp:lastModifiedBy>SEC ADMIN</cp:lastModifiedBy>
  <cp:revision>1</cp:revision>
  <dcterms:created xsi:type="dcterms:W3CDTF">2011-01-26T13:45:09Z</dcterms:created>
  <dcterms:modified xsi:type="dcterms:W3CDTF">2011-01-26T13:51:15Z</dcterms:modified>
</cp:coreProperties>
</file>