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5D439-202A-4F38-A6E4-376847665CC3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6A59-4C12-4DF6-885B-78AFB113787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4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CONCLUSIONES</a:t>
            </a:r>
            <a:endParaRPr lang="es-ES_tradnl" sz="40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072494" cy="4714932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  <a:latin typeface="Garamond" pitchFamily="18" charset="0"/>
              </a:rPr>
              <a:t>Se concluyó que actualmente con la implementación de las TICs, el interés primordial es el alumno y la metodología que esta basado en enfoques de aprendizaje colaborativo y cooperativo.</a:t>
            </a:r>
          </a:p>
          <a:p>
            <a:pPr lvl="0" algn="just"/>
            <a:endParaRPr lang="es-ES_tradnl" sz="1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  <a:latin typeface="Garamond" pitchFamily="18" charset="0"/>
              </a:rPr>
              <a:t>Se puede concluir que el uso de las TICs en la educación, se esta convirtiendo en una realidad que obliga a el sistema educativo a involucrarlas en los procesos de enseñanza-aprendizaje.</a:t>
            </a:r>
            <a:endParaRPr lang="es-CO" sz="1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endParaRPr lang="es-ES_tradnl" sz="1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  <a:latin typeface="Garamond" pitchFamily="18" charset="0"/>
              </a:rPr>
              <a:t>Las TICs ofrecen una variada gama de actividades que permiten mejorar  el aprendizaje.</a:t>
            </a:r>
          </a:p>
          <a:p>
            <a:pPr lvl="0" algn="just"/>
            <a:endParaRPr lang="es-ES_tradnl" sz="1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  <a:latin typeface="Garamond" pitchFamily="18" charset="0"/>
              </a:rPr>
              <a:t>Se determino que integrar las TIC´s a los procesos educativos usando un curso virtual es una opción para mejorar los procesos de enseñanza aprendizaje, porque su implementación es fácil y no acarrea costos ya que tanto la plataforma que soporta el curso como las aplicaciones que se integran son gratuitas.</a:t>
            </a:r>
            <a:endParaRPr lang="es-ES_tradnl" sz="18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43438" y="6072206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CONCLUSIONES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4</cp:revision>
  <dcterms:created xsi:type="dcterms:W3CDTF">2011-01-28T20:46:47Z</dcterms:created>
  <dcterms:modified xsi:type="dcterms:W3CDTF">2011-01-28T20:50:09Z</dcterms:modified>
</cp:coreProperties>
</file>