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 - APRENDIZAJE</a:t>
            </a:r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6000768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185736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METODOLOGIA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34" y="2500306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Garamond" pitchFamily="18" charset="0"/>
              </a:rPr>
              <a:t>El tipo de estudio usado para este proyecto es exploratorio por que se ha formulado un problema para posibilitar una investigación más precisa, y cuenta con un marco teórico practico.</a:t>
            </a:r>
          </a:p>
          <a:p>
            <a:pPr algn="just"/>
            <a:endParaRPr lang="es-ES" sz="2400" dirty="0" smtClean="0">
              <a:latin typeface="Garamond" pitchFamily="18" charset="0"/>
            </a:endParaRPr>
          </a:p>
          <a:p>
            <a:pPr algn="just"/>
            <a:r>
              <a:rPr lang="es-ES" sz="2400" dirty="0" smtClean="0">
                <a:latin typeface="Garamond" pitchFamily="18" charset="0"/>
              </a:rPr>
              <a:t>El método de investigación es </a:t>
            </a:r>
            <a:r>
              <a:rPr lang="es-ES" sz="2400" dirty="0" smtClean="0">
                <a:latin typeface="Garamond" pitchFamily="18" charset="0"/>
              </a:rPr>
              <a:t>deductivo-inductivo </a:t>
            </a:r>
            <a:r>
              <a:rPr lang="es-ES" sz="2400" dirty="0" smtClean="0">
                <a:latin typeface="Garamond" pitchFamily="18" charset="0"/>
              </a:rPr>
              <a:t>por que a través del levantamiento de información a nivel general se selecciona la información que puede darle solución a la problemática planteada en el proyecto. </a:t>
            </a:r>
            <a:endParaRPr lang="es-ES_tradnl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LAS TIC´S COMO APOYO EN LOS PROCESOS DE ENSEÑANZA - APRENDIZAJE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33</cp:revision>
  <dcterms:created xsi:type="dcterms:W3CDTF">2010-09-22T20:24:22Z</dcterms:created>
  <dcterms:modified xsi:type="dcterms:W3CDTF">2011-01-28T20:16:59Z</dcterms:modified>
</cp:coreProperties>
</file>