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7" r:id="rId4"/>
    <p:sldId id="259" r:id="rId5"/>
    <p:sldId id="260" r:id="rId6"/>
    <p:sldId id="261"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4FBE78-4680-4AD0-87B3-0D859731E063}" type="datetimeFigureOut">
              <a:rPr lang="es-ES" smtClean="0"/>
              <a:t>23/01/2011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08E6BF-0C60-4F46-B871-DC8ADA9B1171}"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B108E6BF-0C60-4F46-B871-DC8ADA9B1171}" type="slidenum">
              <a:rPr lang="es-ES" smtClean="0"/>
              <a:t>3</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0B50F6D-27BE-46CE-9328-22047F3A5182}" type="datetimeFigureOut">
              <a:rPr lang="es-ES" smtClean="0"/>
              <a:pPr/>
              <a:t>23/01/2011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FBB2ED-2E94-4C09-B0F2-482F90B17E1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0B50F6D-27BE-46CE-9328-22047F3A5182}" type="datetimeFigureOut">
              <a:rPr lang="es-ES" smtClean="0"/>
              <a:pPr/>
              <a:t>23/01/2011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FBB2ED-2E94-4C09-B0F2-482F90B17E1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0B50F6D-27BE-46CE-9328-22047F3A5182}" type="datetimeFigureOut">
              <a:rPr lang="es-ES" smtClean="0"/>
              <a:pPr/>
              <a:t>23/01/2011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FBB2ED-2E94-4C09-B0F2-482F90B17E1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0B50F6D-27BE-46CE-9328-22047F3A5182}" type="datetimeFigureOut">
              <a:rPr lang="es-ES" smtClean="0"/>
              <a:pPr/>
              <a:t>23/01/2011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FBB2ED-2E94-4C09-B0F2-482F90B17E1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0B50F6D-27BE-46CE-9328-22047F3A5182}" type="datetimeFigureOut">
              <a:rPr lang="es-ES" smtClean="0"/>
              <a:pPr/>
              <a:t>23/01/2011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1FBB2ED-2E94-4C09-B0F2-482F90B17E1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0B50F6D-27BE-46CE-9328-22047F3A5182}" type="datetimeFigureOut">
              <a:rPr lang="es-ES" smtClean="0"/>
              <a:pPr/>
              <a:t>23/01/2011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1FBB2ED-2E94-4C09-B0F2-482F90B17E1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0B50F6D-27BE-46CE-9328-22047F3A5182}" type="datetimeFigureOut">
              <a:rPr lang="es-ES" smtClean="0"/>
              <a:pPr/>
              <a:t>23/01/2011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1FBB2ED-2E94-4C09-B0F2-482F90B17E1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0B50F6D-27BE-46CE-9328-22047F3A5182}" type="datetimeFigureOut">
              <a:rPr lang="es-ES" smtClean="0"/>
              <a:pPr/>
              <a:t>23/01/2011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1FBB2ED-2E94-4C09-B0F2-482F90B17E1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0B50F6D-27BE-46CE-9328-22047F3A5182}" type="datetimeFigureOut">
              <a:rPr lang="es-ES" smtClean="0"/>
              <a:pPr/>
              <a:t>23/01/2011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1FBB2ED-2E94-4C09-B0F2-482F90B17E1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0B50F6D-27BE-46CE-9328-22047F3A5182}" type="datetimeFigureOut">
              <a:rPr lang="es-ES" smtClean="0"/>
              <a:pPr/>
              <a:t>23/01/2011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1FBB2ED-2E94-4C09-B0F2-482F90B17E1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0B50F6D-27BE-46CE-9328-22047F3A5182}" type="datetimeFigureOut">
              <a:rPr lang="es-ES" smtClean="0"/>
              <a:pPr/>
              <a:t>23/01/2011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1FBB2ED-2E94-4C09-B0F2-482F90B17E1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B50F6D-27BE-46CE-9328-22047F3A5182}" type="datetimeFigureOut">
              <a:rPr lang="es-ES" smtClean="0"/>
              <a:pPr/>
              <a:t>23/01/2011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BB2ED-2E94-4C09-B0F2-482F90B17E1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404664"/>
            <a:ext cx="7630616" cy="590465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s-PA" sz="2800" dirty="0" smtClean="0">
                <a:latin typeface="Algerian" pitchFamily="82" charset="0"/>
              </a:rPr>
              <a:t/>
            </a:r>
            <a:br>
              <a:rPr lang="es-PA" sz="2800" dirty="0" smtClean="0">
                <a:latin typeface="Algerian" pitchFamily="82" charset="0"/>
              </a:rPr>
            </a:br>
            <a:r>
              <a:rPr lang="es-PA" sz="2800" dirty="0">
                <a:latin typeface="Algerian" pitchFamily="82" charset="0"/>
              </a:rPr>
              <a:t/>
            </a:r>
            <a:br>
              <a:rPr lang="es-PA" sz="2800" dirty="0">
                <a:latin typeface="Algerian" pitchFamily="82" charset="0"/>
              </a:rPr>
            </a:br>
            <a:r>
              <a:rPr lang="es-PA" sz="2800" dirty="0" smtClean="0">
                <a:latin typeface="Algerian" pitchFamily="82" charset="0"/>
              </a:rPr>
              <a:t/>
            </a:r>
            <a:br>
              <a:rPr lang="es-PA" sz="2800" dirty="0" smtClean="0">
                <a:latin typeface="Algerian" pitchFamily="82" charset="0"/>
              </a:rPr>
            </a:br>
            <a:r>
              <a:rPr lang="es-PA" sz="2800" dirty="0">
                <a:latin typeface="Algerian" pitchFamily="82" charset="0"/>
              </a:rPr>
              <a:t/>
            </a:r>
            <a:br>
              <a:rPr lang="es-PA" sz="2800" dirty="0">
                <a:latin typeface="Algerian" pitchFamily="82" charset="0"/>
              </a:rPr>
            </a:br>
            <a:r>
              <a:rPr lang="es-PA" sz="2800" dirty="0" smtClean="0">
                <a:latin typeface="Algerian" pitchFamily="82" charset="0"/>
              </a:rPr>
              <a:t/>
            </a:r>
            <a:br>
              <a:rPr lang="es-PA" sz="2800" dirty="0" smtClean="0">
                <a:latin typeface="Algerian" pitchFamily="82" charset="0"/>
              </a:rPr>
            </a:br>
            <a:r>
              <a:rPr lang="es-PA" sz="2800" dirty="0" smtClean="0">
                <a:latin typeface="Algerian" pitchFamily="82" charset="0"/>
              </a:rPr>
              <a:t>UNIVERSIDAD AUTONOMA DE CHIRIQUI</a:t>
            </a:r>
            <a:br>
              <a:rPr lang="es-PA" sz="2800" dirty="0" smtClean="0">
                <a:latin typeface="Algerian" pitchFamily="82" charset="0"/>
              </a:rPr>
            </a:br>
            <a:r>
              <a:rPr lang="es-PA" sz="2800" dirty="0" smtClean="0">
                <a:latin typeface="Algerian" pitchFamily="82" charset="0"/>
              </a:rPr>
              <a:t>FACULTAD CIENCIAS DE LA EDUCACION</a:t>
            </a:r>
            <a:br>
              <a:rPr lang="es-PA" sz="2800" dirty="0" smtClean="0">
                <a:latin typeface="Algerian" pitchFamily="82" charset="0"/>
              </a:rPr>
            </a:br>
            <a:r>
              <a:rPr lang="es-PA" sz="2800" dirty="0" smtClean="0">
                <a:latin typeface="Algerian" pitchFamily="82" charset="0"/>
              </a:rPr>
              <a:t>SEMINARIO DE INFORMATICA </a:t>
            </a:r>
            <a:br>
              <a:rPr lang="es-PA" sz="2800" dirty="0" smtClean="0">
                <a:latin typeface="Algerian" pitchFamily="82" charset="0"/>
              </a:rPr>
            </a:br>
            <a:r>
              <a:rPr lang="es-PA" sz="2800" dirty="0" smtClean="0">
                <a:latin typeface="Algerian" pitchFamily="82" charset="0"/>
              </a:rPr>
              <a:t>MAESTRIA EN DOCENCIA SUPERIOR</a:t>
            </a:r>
            <a:br>
              <a:rPr lang="es-PA" sz="2800" dirty="0" smtClean="0">
                <a:latin typeface="Algerian" pitchFamily="82" charset="0"/>
              </a:rPr>
            </a:br>
            <a:r>
              <a:rPr lang="es-PA" sz="2800" dirty="0">
                <a:latin typeface="Algerian" pitchFamily="82" charset="0"/>
              </a:rPr>
              <a:t/>
            </a:r>
            <a:br>
              <a:rPr lang="es-PA" sz="2800" dirty="0">
                <a:latin typeface="Algerian" pitchFamily="82" charset="0"/>
              </a:rPr>
            </a:br>
            <a:r>
              <a:rPr lang="es-PA" sz="2800" dirty="0" smtClean="0">
                <a:latin typeface="Algerian" pitchFamily="82" charset="0"/>
              </a:rPr>
              <a:t>SEMINARIO DE INFORMATICA</a:t>
            </a:r>
            <a:r>
              <a:rPr lang="es-PA" sz="2800" dirty="0">
                <a:latin typeface="Algerian" pitchFamily="82" charset="0"/>
              </a:rPr>
              <a:t/>
            </a:r>
            <a:br>
              <a:rPr lang="es-PA" sz="2800" dirty="0">
                <a:latin typeface="Algerian" pitchFamily="82" charset="0"/>
              </a:rPr>
            </a:br>
            <a:r>
              <a:rPr lang="es-PA" sz="2800" dirty="0" smtClean="0">
                <a:latin typeface="Algerian" pitchFamily="82" charset="0"/>
              </a:rPr>
              <a:t>PROFESORA:</a:t>
            </a:r>
            <a:br>
              <a:rPr lang="es-PA" sz="2800" dirty="0" smtClean="0">
                <a:latin typeface="Algerian" pitchFamily="82" charset="0"/>
              </a:rPr>
            </a:br>
            <a:r>
              <a:rPr lang="es-PA" sz="2800" dirty="0" smtClean="0">
                <a:latin typeface="Algerian" pitchFamily="82" charset="0"/>
              </a:rPr>
              <a:t>VIELKA MARIBEL BATISTA</a:t>
            </a:r>
            <a:br>
              <a:rPr lang="es-PA" sz="2800" dirty="0" smtClean="0">
                <a:latin typeface="Algerian" pitchFamily="82" charset="0"/>
              </a:rPr>
            </a:br>
            <a:r>
              <a:rPr lang="es-PA" sz="2800" dirty="0" smtClean="0">
                <a:latin typeface="Algerian" pitchFamily="82" charset="0"/>
              </a:rPr>
              <a:t/>
            </a:r>
            <a:br>
              <a:rPr lang="es-PA" sz="2800" dirty="0" smtClean="0">
                <a:latin typeface="Algerian" pitchFamily="82" charset="0"/>
              </a:rPr>
            </a:br>
            <a:r>
              <a:rPr lang="es-PA" sz="2800" dirty="0">
                <a:latin typeface="Algerian" pitchFamily="82" charset="0"/>
              </a:rPr>
              <a:t/>
            </a:r>
            <a:br>
              <a:rPr lang="es-PA" sz="2800" dirty="0">
                <a:latin typeface="Algerian" pitchFamily="82" charset="0"/>
              </a:rPr>
            </a:br>
            <a:r>
              <a:rPr lang="es-PA" sz="2800" dirty="0" smtClean="0">
                <a:latin typeface="Algerian" pitchFamily="82" charset="0"/>
              </a:rPr>
              <a:t>ESTUDIANTE:</a:t>
            </a:r>
            <a:br>
              <a:rPr lang="es-PA" sz="2800" dirty="0" smtClean="0">
                <a:latin typeface="Algerian" pitchFamily="82" charset="0"/>
              </a:rPr>
            </a:br>
            <a:r>
              <a:rPr lang="es-PA" sz="2800" dirty="0" smtClean="0">
                <a:latin typeface="Algerian" pitchFamily="82" charset="0"/>
              </a:rPr>
              <a:t>GLENDY C. ARAUZ G.</a:t>
            </a:r>
            <a:br>
              <a:rPr lang="es-PA" sz="2800" dirty="0" smtClean="0">
                <a:latin typeface="Algerian" pitchFamily="82" charset="0"/>
              </a:rPr>
            </a:br>
            <a:r>
              <a:rPr lang="es-PA" sz="2800" dirty="0" smtClean="0">
                <a:latin typeface="Algerian" pitchFamily="82" charset="0"/>
              </a:rPr>
              <a:t>CED 4-713-45</a:t>
            </a:r>
            <a:br>
              <a:rPr lang="es-PA" sz="2800" dirty="0" smtClean="0">
                <a:latin typeface="Algerian" pitchFamily="82" charset="0"/>
              </a:rPr>
            </a:br>
            <a:r>
              <a:rPr lang="es-PA" sz="2800" dirty="0">
                <a:latin typeface="Algerian" pitchFamily="82" charset="0"/>
              </a:rPr>
              <a:t/>
            </a:r>
            <a:br>
              <a:rPr lang="es-PA" sz="2800" dirty="0">
                <a:latin typeface="Algerian" pitchFamily="82" charset="0"/>
              </a:rPr>
            </a:br>
            <a:r>
              <a:rPr lang="es-PA" sz="2800" dirty="0" smtClean="0">
                <a:latin typeface="Algerian" pitchFamily="82" charset="0"/>
              </a:rPr>
              <a:t>ENERO 2011</a:t>
            </a:r>
            <a:br>
              <a:rPr lang="es-PA" sz="2800" dirty="0" smtClean="0">
                <a:latin typeface="Algerian" pitchFamily="82" charset="0"/>
              </a:rPr>
            </a:br>
            <a:r>
              <a:rPr lang="es-PA" sz="2800" dirty="0">
                <a:latin typeface="Algerian" pitchFamily="82" charset="0"/>
              </a:rPr>
              <a:t/>
            </a:r>
            <a:br>
              <a:rPr lang="es-PA" sz="2800" dirty="0">
                <a:latin typeface="Algerian" pitchFamily="82" charset="0"/>
              </a:rPr>
            </a:br>
            <a:r>
              <a:rPr lang="es-PA" sz="2800" dirty="0" smtClean="0">
                <a:latin typeface="Algerian" pitchFamily="82" charset="0"/>
              </a:rPr>
              <a:t/>
            </a:r>
            <a:br>
              <a:rPr lang="es-PA" sz="2800" dirty="0" smtClean="0">
                <a:latin typeface="Algerian" pitchFamily="82" charset="0"/>
              </a:rPr>
            </a:br>
            <a:r>
              <a:rPr lang="es-PA" sz="2800" dirty="0">
                <a:latin typeface="Algerian" pitchFamily="82" charset="0"/>
              </a:rPr>
              <a:t/>
            </a:r>
            <a:br>
              <a:rPr lang="es-PA" sz="2800" dirty="0">
                <a:latin typeface="Algerian" pitchFamily="82" charset="0"/>
              </a:rPr>
            </a:br>
            <a:r>
              <a:rPr lang="es-PA" sz="2800" dirty="0" smtClean="0">
                <a:latin typeface="Algerian" pitchFamily="82" charset="0"/>
              </a:rPr>
              <a:t/>
            </a:r>
            <a:br>
              <a:rPr lang="es-PA" sz="2800" dirty="0" smtClean="0">
                <a:latin typeface="Algerian" pitchFamily="82" charset="0"/>
              </a:rPr>
            </a:br>
            <a:endParaRPr lang="es-ES" sz="2800" dirty="0">
              <a:latin typeface="Algerian" pitchFamily="82" charset="0"/>
            </a:endParaRPr>
          </a:p>
        </p:txBody>
      </p:sp>
      <p:pic>
        <p:nvPicPr>
          <p:cNvPr id="7170" name="Picture 2" descr="http://www.consulmet.com.ar/images/uploads/seleccion-de-personal.jpg"/>
          <p:cNvPicPr>
            <a:picLocks noChangeAspect="1" noChangeArrowheads="1"/>
          </p:cNvPicPr>
          <p:nvPr/>
        </p:nvPicPr>
        <p:blipFill>
          <a:blip r:embed="rId2" cstate="print"/>
          <a:srcRect/>
          <a:stretch>
            <a:fillRect/>
          </a:stretch>
        </p:blipFill>
        <p:spPr bwMode="auto">
          <a:xfrm>
            <a:off x="683568" y="4797152"/>
            <a:ext cx="1707907" cy="115212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smtClean="0">
                <a:latin typeface="Algerian" pitchFamily="82" charset="0"/>
              </a:rPr>
              <a:t>INDICE</a:t>
            </a:r>
            <a:endParaRPr lang="es-ES" dirty="0">
              <a:latin typeface="Algerian" pitchFamily="82" charset="0"/>
            </a:endParaRPr>
          </a:p>
        </p:txBody>
      </p:sp>
      <p:sp>
        <p:nvSpPr>
          <p:cNvPr id="3" name="2 Marcador de contenido"/>
          <p:cNvSpPr>
            <a:spLocks noGrp="1"/>
          </p:cNvSpPr>
          <p:nvPr>
            <p:ph idx="1"/>
          </p:nvPr>
        </p:nvSpPr>
        <p:spPr/>
        <p:txBody>
          <a:bodyPr>
            <a:normAutofit fontScale="92500" lnSpcReduction="10000"/>
          </a:bodyPr>
          <a:lstStyle/>
          <a:p>
            <a:pPr>
              <a:buNone/>
            </a:pPr>
            <a:endParaRPr lang="es-PA" sz="2800" dirty="0" smtClean="0">
              <a:latin typeface="Algerian" pitchFamily="82" charset="0"/>
            </a:endParaRPr>
          </a:p>
          <a:p>
            <a:r>
              <a:rPr lang="es-PA" sz="2800" dirty="0" smtClean="0">
                <a:latin typeface="Algerian" pitchFamily="82" charset="0"/>
              </a:rPr>
              <a:t>TITULO DE LA ASIGNATURA</a:t>
            </a:r>
          </a:p>
          <a:p>
            <a:endParaRPr lang="es-PA" sz="2800" dirty="0" smtClean="0">
              <a:latin typeface="Algerian" pitchFamily="82" charset="0"/>
            </a:endParaRPr>
          </a:p>
          <a:p>
            <a:r>
              <a:rPr lang="es-PA" sz="2800" dirty="0" smtClean="0">
                <a:latin typeface="Algerian" pitchFamily="82" charset="0"/>
              </a:rPr>
              <a:t>CONTENIDO DE LA MATERIA</a:t>
            </a:r>
          </a:p>
          <a:p>
            <a:endParaRPr lang="es-PA" sz="2800" dirty="0" smtClean="0">
              <a:latin typeface="Algerian" pitchFamily="82" charset="0"/>
            </a:endParaRPr>
          </a:p>
          <a:p>
            <a:r>
              <a:rPr lang="es-PA" sz="2800" dirty="0" smtClean="0">
                <a:latin typeface="Algerian" pitchFamily="82" charset="0"/>
              </a:rPr>
              <a:t>CONTENIDO DEL TEMA</a:t>
            </a:r>
          </a:p>
          <a:p>
            <a:endParaRPr lang="es-PA" sz="2800" dirty="0" smtClean="0">
              <a:latin typeface="Algerian" pitchFamily="82" charset="0"/>
            </a:endParaRPr>
          </a:p>
          <a:p>
            <a:r>
              <a:rPr lang="es-PA" sz="2800" dirty="0" smtClean="0">
                <a:latin typeface="Algerian" pitchFamily="82" charset="0"/>
              </a:rPr>
              <a:t>REFLEXION</a:t>
            </a:r>
          </a:p>
          <a:p>
            <a:endParaRPr lang="es-PA" sz="2800" dirty="0" smtClean="0">
              <a:latin typeface="Algerian" pitchFamily="82" charset="0"/>
            </a:endParaRPr>
          </a:p>
          <a:p>
            <a:r>
              <a:rPr lang="es-PA" sz="2800" dirty="0" smtClean="0">
                <a:latin typeface="Algerian" pitchFamily="82" charset="0"/>
              </a:rPr>
              <a:t>AGRADECIMIENTO</a:t>
            </a:r>
            <a:endParaRPr lang="es-ES" sz="2800" dirty="0">
              <a:latin typeface="Algerian"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A" dirty="0" smtClean="0">
                <a:latin typeface="Algerian" pitchFamily="82" charset="0"/>
              </a:rPr>
              <a:t/>
            </a:r>
            <a:br>
              <a:rPr lang="es-PA" dirty="0" smtClean="0">
                <a:latin typeface="Algerian" pitchFamily="82" charset="0"/>
              </a:rPr>
            </a:br>
            <a:r>
              <a:rPr lang="es-PA" dirty="0" smtClean="0">
                <a:latin typeface="Algerian" pitchFamily="82" charset="0"/>
              </a:rPr>
              <a:t/>
            </a:r>
            <a:br>
              <a:rPr lang="es-PA" dirty="0" smtClean="0">
                <a:latin typeface="Algerian" pitchFamily="82" charset="0"/>
              </a:rPr>
            </a:br>
            <a:r>
              <a:rPr lang="es-PA" dirty="0" smtClean="0">
                <a:latin typeface="Algerian" pitchFamily="82" charset="0"/>
              </a:rPr>
              <a:t>ADMINISTRACION DE RECUSOS HUMANOS</a:t>
            </a:r>
            <a:endParaRPr lang="es-ES" dirty="0">
              <a:latin typeface="Algerian" pitchFamily="82" charset="0"/>
            </a:endParaRPr>
          </a:p>
        </p:txBody>
      </p:sp>
      <p:sp>
        <p:nvSpPr>
          <p:cNvPr id="5122" name="AutoShape 2" descr="data:image/jpg;base64,/9j/4AAQSkZJRgABAQAAAQABAAD/2wCEAAkGBhQSEBQTExQUFRUWGRQYGBQWFxcaFRcXFBYXFxQUFxUYHCYeFxklGRUWIC8gJCcpLCwsFR4xNTAqNSYrLCkBCQoKDgwOGg8PGi8lHyQrLTUsMCksLSwpLCwsNS00LCksLCwpLCwpKiwsLCkvLCwsLCwsLCksKSksKSwsLCksLP/AABEIANQA1AMBIgACEQEDEQH/xAAcAAEAAgMBAQEAAAAAAAAAAAAABQYDBAcCAQj/xABGEAABAwIDBAYGBQoGAgMAAAABAAIDBBEFEiEGMUFREyJhcYGRBzJScqGxI5KywdEUM0JiY3OCouHwFRY0Q5PCJPE1U4T/xAAaAQEAAwEBAQAAAAAAAAAAAAAAAwQFAgEG/8QAMREAAgIBAwEGBgEEAwEAAAAAAAECAxEEITESEzJBUXHwImGBkaGx4SNCUsEUM9EF/9oADAMBAAIRAxEAPwDuKIiAIiIAiIgCIiAIiIAiIgCIiAIiIAiIgCIiAIiIAiIgCIiAIiIAiIgCIiAIig67a2Jji1l5HDfb1R/F+C4nZGCzJnUYuWyJxFWWbWuvrELdjjf5KWw7Go5tBo72Tv8ADmo4aiubwmdSqlHdokERVrGdrMrzHCA4je8+qDyA4ruyyNazI8jByeEWVFToJquTrB7/AAsB5Lcp8fkiOWdtx7QFiO23FVo66uTxwSvTyRZUXmOQOAINwdQRxC9K6Vwixz1DWNLnkNA4lQ0u18QPVDndosB8So52wh3mdRhKXCJ1FEUu08TzY3Yf1hp5hSwN9QvYWRn3WJRceT6iisa2hjpxY9Z53MG/vJ4BQjdpKiQ9UBvYBf4lRWamut4Z3CmUt0XBFWoNopWH6VgI5gWI8NxVgpqlsjQ5huDx+7vXVV8LO6zydcocmVERTEYREQBERAEREAREQFZ2zxgsYImGzni5I3hu63jr5KGwDDekIHmtPbarLa5w4BrLd1vxus2zmNBj9Vgauxub+Rp1QxDYu7MMjAtlCre0VL0JDm6ciOBG5WNuJsy3zBULaracSy5YyDE0dZwIIzb7d65nKppdnyR1Kbl8XBZp9oy7D+mGjz1D2OvYkeGviqzgwBkBJvfmsdFC+XCpyBo2VrwOwAZvIEeSr9TVOijLmi9rXBvuOh3KW+Up9OfIkqio5x5naKXLlGW1uxQ21mURXJAPDtPAKm7O7YSCAxxi7mtDiXO5uDSB5jzUbtLtFJIWxvGZ7C0ixIDs3Z/fwUUpuUFX04x4nkKHGfVkvmwmJF8ckZPqEFvuvvp5g+as8kgaC46AAknsG9U30b0xyzSHc4taP4bl3xIUztnVmOhmeOAHkSAfgteiTVCk/IqWRTtwip4tizqmbX1Aeq3gP6qcwjAARd6plHXDef7C6FgOINcwC6xZT6prrfJcmnGHwis2fZlNhYqIwvaD8ne6OQ9TW1/0XAEgDsNrd6tVTUhrSSQuY49VB0hI3fgpXNVW/wBJ+BHWnZF9RkNSZpTITcuPz5fJXrAaRojBA1K5AMQLBG4l1rkX4Gwtr3fcrPge2RhcHOLnxuuLAXyFumqjziSk1lE8624uKOiV9IHsIKq2zOJmOqMJPVfcdzm6g+Iv8Ft4ptUMhDRqRvVZ2eJfXQ29ok9wBupYWJ3qVawtiFVtVtTOooiLeM8IiIAiIgCIiAIiIClekLBXODahjcxaMrwN9r3afiR4hcybtMWyBpZlF7G9y4D5Dmv0C5txY6g8FTMe9GcM7s8Z6N3Ii7fDiO7VUL9NmXVFZLlN6S6ZFXfiJ6O9zkINnE2BsNbHmqnNOyzmB3RtJuG6uzHQWLt48ldneiGVx1mY0cSMxPeBoLqbw70SUbGuEmeVzv0nG1u1oG4991Vr0k/IsS1EET2y+Ctgo2RHrAgl19b5+B8LBU7aLZCWBxfCDJFf1QLuaDwPMD5KytqJKBgbKS+Bugm35BuAkbvAHtC47ApSmx6J7g3Oy5AIs4FpB3EEffZWpRrnFVy2a9/UqqU4SclujjMeVlQ0vJhsRdzCC4WOuVv3Keo9kPymse6AnorN67rdUOAOnM7xbhYrpdZPE12rA5+8Na0F3f2d5VepsOmjldLG0x5nOcWXBBz65Tpuvc97jzVSdcKpLqlnzwWO2c18Kx6lnw+gbDG2Ngs1osOfaT2lY8Yw/p4JIt2dpAPI8D52WtSY8Ccr2ua4b7C4/FSbJA4XBuOYWpCddkcRexQkpReWcIp3PjnfDICCDpf9EjRzD47u9TRxw0zQ43LSbEi1xpyO9TPpKoKVzmyB9qrQBrQDnt7Woy253VTkwitDGu6F72PALXMaZGuB42Hq+KyLafi6eTUrmmk3sSk22jZOq1z3k7hlI+JXiipzPURwjUvPW7GN1e4+GneQoajppmyaQhjrEOLhlDTfW4tc37OauexeHvzysYOsS3pKh9iC0i7WMZ56E2FrkE6LiupdaSQsliPJXNr8INPUOMTBJESXMaRcN4XDdxANwCdD2qIwfHDG9xILS7RwAAt29UaBd3p8OYxpFs2b1i7Uu94nf3bhwUZVbEUchuYWgn2bj4BXpaNteBXjql4nH8S2n1McRLyTYOAP8o3k+C6V6OtmpIYhNUAiVzQA0+s1u/rfrHTyU9huy9NTnNFCxrvasC7zOoUqpqdKobvkitv6lhBERXCqEREAREQAlFW/SC0/kLyLizmHT3rfeucUW0tTF6kzwORNx5FVLdSqpdLRYroc45TO1ouaUHpKnBAkYx+4X1B79F0eGTML+C7q1ELHhcnE6pQ5MixVUhbG4jeGuI7wCQsqxVQ+jd7rvkVO+CNEfNijmhvEuF+HZ+KwnHHDh8gtCSS4j90fJqwNZdwCoaaDsrUpSefUls+F4wfcf2hd0JZa3SdW9+BF3aW4jTxXN3U0kMpezo2A2DWh4uQP0Q06G9tytW3DTlaW8HG3iw2+SpFCA9jpZOuT1B7XV6znX4HKNFXvj0zazt89y5R3MnT49qm0zIXO1jm6wkN87r6ZCOY7eAVnwvEmzx9I3cSR5LnuLUnTYdTNA3NlfbjYWJt9ZY9gMeMUczDchpb4ZidfkoVbKtZfB5KlTW3JPbTtlFdF0N8xALRwzAkEu5tsdVY4KBxuZH6m2ZjOqy/zKh6WqfJmmAAleRBFfcCPzj+4dY/wKv4rPLQVojMr3slaHMc86lw0e02431HevEpKLsS/ODzGcQzui14zsjBUDrNIO7qHLccjpZQGISCib0ULnsaARYH49/apWfbDLECGucbN3Ncd/cFUNoBNUuaWxyWfYOOR2gIObhpy8VFKack4ZRJXXLGJka+p6Njrhzt5Mgtxvl3nVXXZcFn5NOw3bNeOS264GaM253Dh4qqYZhUr4ejkjlYW2s6xGZunV7+HgrJsxI+F00To3MhDs8Ol7FpsRz62/wAVJVNRmm/BntqzHYvyLR/xmPmfIr5/jUf63ktrt6v8l90ZvZz8mb6xVU2SNzvZa4+QJWoccj5O8v6rSxjG2GnmtmByPAuOYIXEtVVjaS+50qZ54ZXYPSjY2fCP4XEfMKSp/STTu9ZsjfAEfArlsp6x7yvC6jXZhNS+6DlDPd/J2eHbSkd/vBvvAj5hS0FS14zMcHDmDcLgd+HMgeZAXZtkY7U7e4fEk/euO0nG2Ncsb5/B04RcHNZJtERWiAhNtY81BP2NB8nArjq7XtHFmpJx+zf8BdcTWTrl8afyNDS91n267lhsmZgPOx82grhi7Vs5JenjPOOM/wAtvuUWkeLl6MarukovEou09x+S9r4VtmeVeUWbEebG/Jv4LzCOsPFe5/zMB5Nt8AsFzmAbbMb2vuAtq49gGqo6SSjRl+GSaxOU8ELtlTOe0SAjo4j1zfUvIsxoHHfryuqvs/hJkJuD0TXytNtDaRouQeYy28VaMae2WEvuRBEbRftH3+kmPZ6wHiV62fhaKEdI7Iw5nzSbvW1EbD7Vt54d6z9ROTfU/H9F6rEY48jdpYABTR8G00ht2SPa0fAHyVV2Ugu+pIc5uSJr+rxIcbAntVnoZ3TB1TbK0gNjZbVkUd8t+0kk+Sr2zLXCGte0Au6OCwPHrOdl8bLu+PTVHPvg5rbbl6ovWEw5Zo4t/QQsuf2kxOY99mH6yhvS9Q3pophvjkGu6wd294ClcCxBkknTNN21LWOBPB0Yyuj7CN/mqtt1tA6sdJTwAuihBfI4biW7zf2R8SpK7F2Uk/Pb8ESjLtEyZwv8xF7jfktpa+Hj6GP3GfZC2FhPk00ERF4ehF8XwuXmQfbrRxd30Enu/eFtkrRxp1oH9w+YXsFmSPWtjnzjqe8r4l0X2yPnD7GLuYOb2faC7bs4y0De5v2QuJwC8sY/Wv5NJXc8HZaFo/vQAKjPfVR+UX+yytqPqbqIiulc16+PNFI3mx482kLhS744XC4NUMs9w5Fw8iQszXruv1L2kfJ4XXtjJb0kXuD+UkLkK6lsLUtFExziAGiS5O4AOVPTvF0X74ZLqFmBa0VexDbOGO13NbfXrh+g4XDWkA9hN9VC4htI5zQ5r5cjsoDyx0bS48ACL+a1J6uuPG/oU40SfOxJ1GUQxHU8NN9+QG6+ig5agSF0YcBGCBPLewOulOx3L2iFG1tN0ptnc3Tc0gOvrc38dy2MOjp8wbKHAQhrI4wD9M92th7TyePbqstWvCj4Fvs0sslq9kckbS42gaeA9cgWbGxvFV3bAyHomEZMxaIoB+hmNmudzfuPYpCldJUYo2OQACC5yNN2MGUWb2kXNzz3LyaZ9XjD8tiKcX617A+q0acbm/guW52TzLd+/wCDqKjBfQ36r6CndlJ6kTt40s1ptqoHZ+XJRVTu2Jv1Yz96te0eAGSmeZHNsxrnWGYC4B1tfXuN9VTKaMtwud3tSv8AJoa3711qbXakmsfyNPFR4ed/0Ydl8Yj1ozJ1ZRobgGKexBtya7nzV82dwCKLD5WNBzObI2Vzh1i8Ai3cOH9VG0no3i6ENJjuRfP0LekDjrmD73usE+OPpmSxSSBsrQY3X06UFh6KZt+NiL/0UlUlXLqa2fvJxP8AqbRZJUY+jZ7rPshZliph1G+635BZFis0EfV8XwleSVyepH0uXlEXp0FHbROtTP7h81IrSxjouiIne5kZLbuaMxBv1dLG4vvUlXfXqcz7rOeAr6t3E5IRmymI2Oj2dIwkcjE+7b9xCjXyhoJv3A3F/E6L6uvUwn8vUw5UTj4G5hkeaojHvH5D/su50A+jHj81wnApCamNu/M9ozloItnFmtFja4F7713ikHUb3KGPxaltf4/7OpbVJPzZmREV0rhca2qwd1PUPDi3rEvaBf1XONuHguyrSxLBoagWlja/kSNR3OGoVbUU9rHbkmpt7NnD1Z6Sd3+GNyutln15EWzAEcdbKbxL0Zi+anksfYkFx9b8QVoYVgs0YNLURlsbi5/Sg6AtbYAO9UeKx7qZ17yRe7WElsyO/wAwyMa29mXeGtkeAGsOpe9xsSX9pvxtvC2KvayCzbmoqbcS8Rxnts67rKdptk6PM4ZA94a3NmcXOA/RceV//STVFFCbEQg6dVoBNxus1oUSuXk39A2nwinVXpMmb1YKSKFpIGcNdI7XiLABzuzipvCsJkD21DpOnktdokjc1gvYghoOYEW47uS36vbGCJubo5LE6HoXAFw5FwAJUZL6TA4Wihe6TU5DuygXzXBsRzHBdydtmOiD9/Q8TUc5x9zb2cjmixCpkfC8tlzESAdVpJzWsdd+l+xUyqc6Oeoz1LoH5zmaJHNc4G7ger62/wCKkHek2pe7KBHBpo58b3DX3ST8FE1Ozj66Z0r6yB0hsDljkG4WGmUa2CuafTWyebdl+SGy5LummzbiVofGZahzHAtOd2bTsB3X714l2oLo2wRh2QA6D2icznW5Xt5LerNgXQxyPMzXlgvYNIvz1JWphVU+mDaqMNJs9hB7LA7uYIVqzSRxlbv1OYamSeNkdZofSNTmNtmVDrAAuERsXAC/FUzFKsVEkr5Mxe8Oa0Pb6jbOykDg3Xgod+NSNnBIpw1+to33a5x7AbtPhvWxJi0hdYNFjuJFwe13I+FlTvtnLEZLBYqrjHeLydDjFmgcgPkvhcvhK8vkAFzu57/ksI0EekXnpBzCdKP7umD09IvPSDt8igf3+SYB6WCsoWStySAltwTa4PV14cFkDzc9U9h017exY62CR0MkkZLXRDPv9YN3tuN2l/JSVwlKSUeTiySUXkxQ7F00jczWPLSTuc4g8C1eHej6DLYNmGm+50PO27w3Kf2NrA9jrG4dllB55xZ3xb8VY1tU6PtIKXWzMsucJOODnmGej6JlS2QOk0IIaWiwPA3Fr+K6DGywA5BekV6jT9llt5ZWstcwiIrREEREAUdtDFmpZh+o74C/3KRWCucBE8ndld9krmazFo9i8NFJgjdPDGy5DqqSznA9YRRNu6x7hbxVyw/CYoG5Yo2sHYNT3u3k96pmGVnR1FCLdXon5j7PSva1p+tYeKvyz/8A56j0OXjks6htPBRPSz+Yg/eO+wVzLogXA23B1/h+K6d6WR/48P7w/YK5rANT7p+LmBaRVMFLRsdmzA3DiL34DcpSiibF6uY97j8gVpUjfX95y3huQEzS1rb6t/nf+KkaPDaU3+hHW9axOveq9AdymKB50QExT7NUhFgx7RyDxbyss3+SKfMx0bnMLSDqcwdbgQd3gvMLlvMlK4nXGaxJHUZyi8pmSTC2ggFzdf1f6qMkc5tXFD1ejkv19c4I4Zd3LVbFTMczVHVc2Wogfyez+YkFULtFTGDajx82Wq9TY5YbPktc8Nf6oc18jdQSOo4gG1+IsoygrqqSKolc+ICFwGXo/XB45s2hHcpHaBtqiYD2wfrNaSoanqbU9SPae34BV7aK4whKMVl4RLXbOTkmzE7aKf2h9ULa2ZxeWWugje+7HF2ZthY2bccOagpNyktjP/kafvf9laa01K/sX2RT7ax/3P7nQ9rIWx0rhG0NkkcyKMjeHSODbjuFz4LPhVKC2cD1STGO0Mblce8uLvJaO0FVeqZxbSsdO4c5Hgshb36uPip3CqTo4WMO8AZu1x1cfMlQRri7n0rj3/6SSk1Xu+Sp+jyTqRfupG/UkFvmrwqJsCLCL/8AUPKQK9r3Q/8AX9WeanvhERXSuEREAREQBaOOPtTTH9m/7JW8ozaV1qSb3CPPT71xY8RfodR7yKRN/qIozo19MyMn2XPdeM9+ZoV8wSv6aBjz61rPHJ7TlePMFVjEMK6Tp2fpNp6dzTxBYXnRZ9ksU+kAOgqG9IOQlZ1Zm+Ng7zWRo26ppPiX7RduXXFteHv36Gp6V/8ATw/vD9grmkB9b+AeZcf+q6X6V/8ATw/vP+jlzWEdQnm+31GN++RbRQFJvd75W8tSjZoT+u4eVvxW2gM8A3KYoeCiYuCl6Lh4ICbh4LbYdFpxHctuMoDDUes3xUVjxtlPIsPk/wDqpWp9ZqiceN2+Hyc0qK5Zrl6M7r769TNtM7/yZDzbEf5f6KsB30PvOJ+CsG1juvfiYovjcfeq/O/qsHZfzN1m1vr7KPq/z/Bbx0xk/T9GrJuUjse8Nr4XE2A6Qk8gGEk/BRsm5ZsIojNURRA2zuLSR7NruHldasniLZSSy8HQMHaZnNe4a1MpnI5Qw2ELT3nKfEq5KEwtrfyucCw6JkMbRybYuPxt5KYmkytLjwBPkLqvpViHU/FktrzIpexTbMjPDp6pvmSR9lXdUTYd5dQOc0XcyZ0luJ61yPEXCvEMoc0OGoKj0TXS188+/sdahfEe0RFeK4REQBERAFE7Sm8TYxvkexvxufgFmxnGG08eZ2pOgbz8eAHNU2LbaCWcOqHlrWepkDi3Md5LhrdVNRaknBcsnqrbfV4E/X1zIKpxedHQEW4kscLADueq1hsD/wAie9otJDMJGdhsC4dxufNZMblZV1lIGyNLZOls4a9UNFtDaxJaVa3YeyOEsvZpBuSdSSN5WNda2ljwbx9y0sQxnl4Kx6Rq0TUFNK3c94d3XY647wdPBc+Y76GEe10z/OTKPgwK04jDI/CtGkiGofwPqEHrd13WVIhzEQixGRpBv7xOnPevoapdcFLzKNkemTRJUf5p7j+jN9sfiz4rYXjBawRCdkkRe2QaAEAXGrTc7l6G5dnBsw8FK0Z3KLh4KVoxu8EBMxHRbbHcVpw7vJbIdYIDHO/rjwUZjzbho5ut5kLdL+sO0hYauzqiBpI1cTr2Zfx+Chvl01yfyJKlmaNfboZJWD9mz+QO++ygKpltOQaPIK5bZUIkrIQSACLE8hmF/gsG1GxxYzpY7utcvGm7mO5ZVEum1eSz/suTw6vmykyHRSmy4y1lGcwu585tfcAwNAPkVEyHVTGxGEiaubdmZrQ4vPC1iBc99lsyTcWlyUFybuJYs+LEJHguGawu0kcBbvH4Lcm2vmMb2l2YOa4agaAg3Nx2K8M2epx/tM8Rf5rPLhcTo3RmNuRwsWgAAjwWbDR2RjhSLktRBvulD9FtYBDJc6ZhfszDQ91xbxVnqKqWOV5YyzDbQ6hx9oW9UrDFsFBGSYnSR33hrhYjkRbUKQjwqZu6pdbtYw/guFp74vbz+QnZXJ9X7MMO07SbOY4HssR+KlaWrbI3Mwgj+9DyKjKjAXyetOR7sbGnz1W1hGDsp2lrC45jclxub7vBXaXdnE+Pz+CCfZ4+Hk30RFaIQoraCtkjY3owbudYvDS7IOJsFKouZxcotJ4PYvDyULGMCgnAJqZs/G7Xua7vbl0UY/YdnVyNnlPFuQxs7es7VdQRUv8AhJ8y9/csrUtce/wUTDNg3uqI5psrGR+rE1xJ0BABdy1VtbgcA/22nvufmt5FYr09cFhL7kU7pzeWzwIhbLYW3WtpblZVzEvR9SyklrTET7G76p08lZkU5Ec6qvRfIPzczXdjgWnzF1oS7A1bdzGO914++y6oiA5J/lSqbvgf4WPyKyR4ZUN3wTfUJXV0QHM4nSt3wzf8bvwWw2of/wDTN/xu/BdERAc8vITpTzE/uz96jZSBMJ5mlzWBrRED17lw36Wb1rcRoF0nF45HQSCI2kLSGntXMaGhljL4pnujMnVc5zLaHfq64sexZ2unJJRXHiXNLGO7Z6xfalk0wdGC0ttdrxrrw0uF6qsZfNE5ssjnAkEdYMDQOBYLNcO88lI0uybYayDK9s2ZxLhlHqbyXWJFtdFa6vY6lkveJov7Nx8BoqtWmlZF9LJpXQg0clwyiJnaOjkmjJ1AuBodes29uGu7Vdg2dZCIfoI+jANnMt1g4bw48T23WphuyDKYkwSSMvvb1S0+BClaGgEWaxJL3FzibakgDcNBuV+iN0HiXBVulCW8TaREVwrhERAEREAREQBERAEREAREQBERAEREAREQBERAF5ewHQgHvXpEB4jha31QB3AD5L2iIAiIgCIiAIiIAiIgCIiAIiIAiIgCIiAIiIAiIgCIiAIiIAiIgCIiAIiIAiIgCIiAIiIAiIgP/9k="/>
          <p:cNvSpPr>
            <a:spLocks noChangeAspect="1" noChangeArrowheads="1"/>
          </p:cNvSpPr>
          <p:nvPr/>
        </p:nvSpPr>
        <p:spPr bwMode="auto">
          <a:xfrm>
            <a:off x="155575" y="-966788"/>
            <a:ext cx="2019300" cy="20193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5124" name="AutoShape 4" descr="data:image/jpg;base64,/9j/4AAQSkZJRgABAQAAAQABAAD/2wCEAAkGBhQSEBQTExQUFRUWGRQYGBQWFxcaFRcXFBYXFxQUFxUYHCYeFxklGRUWIC8gJCcpLCwsFR4xNTAqNSYrLCkBCQoKDgwOGg8PGi8lHyQrLTUsMCksLSwpLCwsNS00LCksLCwpLCwpKiwsLCkvLCwsLCwsLCksKSksKSwsLCksLP/AABEIANQA1AMBIgACEQEDEQH/xAAcAAEAAgMBAQEAAAAAAAAAAAAABQYDBAcCAQj/xABGEAABAwIDBAYGBQoGAgMAAAABAAIDBBEFEiEGMUFREyJhcYGRBzJScqGxI5KywdEUM0JiY3OCouHwFRY0Q5PCJPE1U4T/xAAaAQEAAwEBAQAAAAAAAAAAAAAAAwQFAgEG/8QAMREAAgIBAwEGBgEEAwEAAAAAAAECAxEEITESEzJBUXHwImGBkaGx4SNCUsEUM9EF/9oADAMBAAIRAxEAPwDuKIiAIiIAiIgCIiAIiIAiIgCIiAIiIAiIgCIiAIiIAiIgCIiAIiIAiIgCIiAIig67a2Jji1l5HDfb1R/F+C4nZGCzJnUYuWyJxFWWbWuvrELdjjf5KWw7Go5tBo72Tv8ADmo4aiubwmdSqlHdokERVrGdrMrzHCA4je8+qDyA4ruyyNazI8jByeEWVFToJquTrB7/AAsB5Lcp8fkiOWdtx7QFiO23FVo66uTxwSvTyRZUXmOQOAINwdQRxC9K6Vwixz1DWNLnkNA4lQ0u18QPVDndosB8So52wh3mdRhKXCJ1FEUu08TzY3Yf1hp5hSwN9QvYWRn3WJRceT6iisa2hjpxY9Z53MG/vJ4BQjdpKiQ9UBvYBf4lRWamut4Z3CmUt0XBFWoNopWH6VgI5gWI8NxVgpqlsjQ5huDx+7vXVV8LO6zydcocmVERTEYREQBERAEREAREQFZ2zxgsYImGzni5I3hu63jr5KGwDDekIHmtPbarLa5w4BrLd1vxus2zmNBj9Vgauxub+Rp1QxDYu7MMjAtlCre0VL0JDm6ciOBG5WNuJsy3zBULaracSy5YyDE0dZwIIzb7d65nKppdnyR1Kbl8XBZp9oy7D+mGjz1D2OvYkeGviqzgwBkBJvfmsdFC+XCpyBo2VrwOwAZvIEeSr9TVOijLmi9rXBvuOh3KW+Up9OfIkqio5x5naKXLlGW1uxQ21mURXJAPDtPAKm7O7YSCAxxi7mtDiXO5uDSB5jzUbtLtFJIWxvGZ7C0ixIDs3Z/fwUUpuUFX04x4nkKHGfVkvmwmJF8ckZPqEFvuvvp5g+as8kgaC46AAknsG9U30b0xyzSHc4taP4bl3xIUztnVmOhmeOAHkSAfgteiTVCk/IqWRTtwip4tizqmbX1Aeq3gP6qcwjAARd6plHXDef7C6FgOINcwC6xZT6prrfJcmnGHwis2fZlNhYqIwvaD8ne6OQ9TW1/0XAEgDsNrd6tVTUhrSSQuY49VB0hI3fgpXNVW/wBJ+BHWnZF9RkNSZpTITcuPz5fJXrAaRojBA1K5AMQLBG4l1rkX4Gwtr3fcrPge2RhcHOLnxuuLAXyFumqjziSk1lE8624uKOiV9IHsIKq2zOJmOqMJPVfcdzm6g+Iv8Ft4ptUMhDRqRvVZ2eJfXQ29ok9wBupYWJ3qVawtiFVtVtTOooiLeM8IiIAiIgCIiAIiIClekLBXODahjcxaMrwN9r3afiR4hcybtMWyBpZlF7G9y4D5Dmv0C5txY6g8FTMe9GcM7s8Z6N3Ii7fDiO7VUL9NmXVFZLlN6S6ZFXfiJ6O9zkINnE2BsNbHmqnNOyzmB3RtJuG6uzHQWLt48ldneiGVx1mY0cSMxPeBoLqbw70SUbGuEmeVzv0nG1u1oG4991Vr0k/IsS1EET2y+Ctgo2RHrAgl19b5+B8LBU7aLZCWBxfCDJFf1QLuaDwPMD5KytqJKBgbKS+Bugm35BuAkbvAHtC47ApSmx6J7g3Oy5AIs4FpB3EEffZWpRrnFVy2a9/UqqU4SclujjMeVlQ0vJhsRdzCC4WOuVv3Keo9kPymse6AnorN67rdUOAOnM7xbhYrpdZPE12rA5+8Na0F3f2d5VepsOmjldLG0x5nOcWXBBz65Tpuvc97jzVSdcKpLqlnzwWO2c18Kx6lnw+gbDG2Ngs1osOfaT2lY8Yw/p4JIt2dpAPI8D52WtSY8Ccr2ua4b7C4/FSbJA4XBuOYWpCddkcRexQkpReWcIp3PjnfDICCDpf9EjRzD47u9TRxw0zQ43LSbEi1xpyO9TPpKoKVzmyB9qrQBrQDnt7Woy253VTkwitDGu6F72PALXMaZGuB42Hq+KyLafi6eTUrmmk3sSk22jZOq1z3k7hlI+JXiipzPURwjUvPW7GN1e4+GneQoajppmyaQhjrEOLhlDTfW4tc37OauexeHvzysYOsS3pKh9iC0i7WMZ56E2FrkE6LiupdaSQsliPJXNr8INPUOMTBJESXMaRcN4XDdxANwCdD2qIwfHDG9xILS7RwAAt29UaBd3p8OYxpFs2b1i7Uu94nf3bhwUZVbEUchuYWgn2bj4BXpaNteBXjql4nH8S2n1McRLyTYOAP8o3k+C6V6OtmpIYhNUAiVzQA0+s1u/rfrHTyU9huy9NTnNFCxrvasC7zOoUqpqdKobvkitv6lhBERXCqEREAREQAlFW/SC0/kLyLizmHT3rfeucUW0tTF6kzwORNx5FVLdSqpdLRYroc45TO1ouaUHpKnBAkYx+4X1B79F0eGTML+C7q1ELHhcnE6pQ5MixVUhbG4jeGuI7wCQsqxVQ+jd7rvkVO+CNEfNijmhvEuF+HZ+KwnHHDh8gtCSS4j90fJqwNZdwCoaaDsrUpSefUls+F4wfcf2hd0JZa3SdW9+BF3aW4jTxXN3U0kMpezo2A2DWh4uQP0Q06G9tytW3DTlaW8HG3iw2+SpFCA9jpZOuT1B7XV6znX4HKNFXvj0zazt89y5R3MnT49qm0zIXO1jm6wkN87r6ZCOY7eAVnwvEmzx9I3cSR5LnuLUnTYdTNA3NlfbjYWJt9ZY9gMeMUczDchpb4ZidfkoVbKtZfB5KlTW3JPbTtlFdF0N8xALRwzAkEu5tsdVY4KBxuZH6m2ZjOqy/zKh6WqfJmmAAleRBFfcCPzj+4dY/wKv4rPLQVojMr3slaHMc86lw0e02431HevEpKLsS/ODzGcQzui14zsjBUDrNIO7qHLccjpZQGISCib0ULnsaARYH49/apWfbDLECGucbN3Ncd/cFUNoBNUuaWxyWfYOOR2gIObhpy8VFKack4ZRJXXLGJka+p6Njrhzt5Mgtxvl3nVXXZcFn5NOw3bNeOS264GaM253Dh4qqYZhUr4ejkjlYW2s6xGZunV7+HgrJsxI+F00To3MhDs8Ol7FpsRz62/wAVJVNRmm/BntqzHYvyLR/xmPmfIr5/jUf63ktrt6v8l90ZvZz8mb6xVU2SNzvZa4+QJWoccj5O8v6rSxjG2GnmtmByPAuOYIXEtVVjaS+50qZ54ZXYPSjY2fCP4XEfMKSp/STTu9ZsjfAEfArlsp6x7yvC6jXZhNS+6DlDPd/J2eHbSkd/vBvvAj5hS0FS14zMcHDmDcLgd+HMgeZAXZtkY7U7e4fEk/euO0nG2Ncsb5/B04RcHNZJtERWiAhNtY81BP2NB8nArjq7XtHFmpJx+zf8BdcTWTrl8afyNDS91n267lhsmZgPOx82grhi7Vs5JenjPOOM/wAtvuUWkeLl6MarukovEou09x+S9r4VtmeVeUWbEebG/Jv4LzCOsPFe5/zMB5Nt8AsFzmAbbMb2vuAtq49gGqo6SSjRl+GSaxOU8ELtlTOe0SAjo4j1zfUvIsxoHHfryuqvs/hJkJuD0TXytNtDaRouQeYy28VaMae2WEvuRBEbRftH3+kmPZ6wHiV62fhaKEdI7Iw5nzSbvW1EbD7Vt54d6z9ROTfU/H9F6rEY48jdpYABTR8G00ht2SPa0fAHyVV2Ugu+pIc5uSJr+rxIcbAntVnoZ3TB1TbK0gNjZbVkUd8t+0kk+Sr2zLXCGte0Au6OCwPHrOdl8bLu+PTVHPvg5rbbl6ovWEw5Zo4t/QQsuf2kxOY99mH6yhvS9Q3pophvjkGu6wd294ClcCxBkknTNN21LWOBPB0Yyuj7CN/mqtt1tA6sdJTwAuihBfI4biW7zf2R8SpK7F2Uk/Pb8ESjLtEyZwv8xF7jfktpa+Hj6GP3GfZC2FhPk00ERF4ehF8XwuXmQfbrRxd30Enu/eFtkrRxp1oH9w+YXsFmSPWtjnzjqe8r4l0X2yPnD7GLuYOb2faC7bs4y0De5v2QuJwC8sY/Wv5NJXc8HZaFo/vQAKjPfVR+UX+yytqPqbqIiulc16+PNFI3mx482kLhS744XC4NUMs9w5Fw8iQszXruv1L2kfJ4XXtjJb0kXuD+UkLkK6lsLUtFExziAGiS5O4AOVPTvF0X74ZLqFmBa0VexDbOGO13NbfXrh+g4XDWkA9hN9VC4htI5zQ5r5cjsoDyx0bS48ACL+a1J6uuPG/oU40SfOxJ1GUQxHU8NN9+QG6+ig5agSF0YcBGCBPLewOulOx3L2iFG1tN0ptnc3Tc0gOvrc38dy2MOjp8wbKHAQhrI4wD9M92th7TyePbqstWvCj4Fvs0sslq9kckbS42gaeA9cgWbGxvFV3bAyHomEZMxaIoB+hmNmudzfuPYpCldJUYo2OQACC5yNN2MGUWb2kXNzz3LyaZ9XjD8tiKcX617A+q0acbm/guW52TzLd+/wCDqKjBfQ36r6CndlJ6kTt40s1ptqoHZ+XJRVTu2Jv1Yz96te0eAGSmeZHNsxrnWGYC4B1tfXuN9VTKaMtwud3tSv8AJoa3711qbXakmsfyNPFR4ed/0Ydl8Yj1ozJ1ZRobgGKexBtya7nzV82dwCKLD5WNBzObI2Vzh1i8Ai3cOH9VG0no3i6ENJjuRfP0LekDjrmD73usE+OPpmSxSSBsrQY3X06UFh6KZt+NiL/0UlUlXLqa2fvJxP8AqbRZJUY+jZ7rPshZliph1G+635BZFis0EfV8XwleSVyepH0uXlEXp0FHbROtTP7h81IrSxjouiIne5kZLbuaMxBv1dLG4vvUlXfXqcz7rOeAr6t3E5IRmymI2Oj2dIwkcjE+7b9xCjXyhoJv3A3F/E6L6uvUwn8vUw5UTj4G5hkeaojHvH5D/su50A+jHj81wnApCamNu/M9ozloItnFmtFja4F7713ikHUb3KGPxaltf4/7OpbVJPzZmREV0rhca2qwd1PUPDi3rEvaBf1XONuHguyrSxLBoagWlja/kSNR3OGoVbUU9rHbkmpt7NnD1Z6Sd3+GNyutln15EWzAEcdbKbxL0Zi+anksfYkFx9b8QVoYVgs0YNLURlsbi5/Sg6AtbYAO9UeKx7qZ17yRe7WElsyO/wAwyMa29mXeGtkeAGsOpe9xsSX9pvxtvC2KvayCzbmoqbcS8Rxnts67rKdptk6PM4ZA94a3NmcXOA/RceV//STVFFCbEQg6dVoBNxus1oUSuXk39A2nwinVXpMmb1YKSKFpIGcNdI7XiLABzuzipvCsJkD21DpOnktdokjc1gvYghoOYEW47uS36vbGCJubo5LE6HoXAFw5FwAJUZL6TA4Wihe6TU5DuygXzXBsRzHBdydtmOiD9/Q8TUc5x9zb2cjmixCpkfC8tlzESAdVpJzWsdd+l+xUyqc6Oeoz1LoH5zmaJHNc4G7ger62/wCKkHek2pe7KBHBpo58b3DX3ST8FE1Ozj66Z0r6yB0hsDljkG4WGmUa2CuafTWyebdl+SGy5LummzbiVofGZahzHAtOd2bTsB3X714l2oLo2wRh2QA6D2icznW5Xt5LerNgXQxyPMzXlgvYNIvz1JWphVU+mDaqMNJs9hB7LA7uYIVqzSRxlbv1OYamSeNkdZofSNTmNtmVDrAAuERsXAC/FUzFKsVEkr5Mxe8Oa0Pb6jbOykDg3Xgod+NSNnBIpw1+to33a5x7AbtPhvWxJi0hdYNFjuJFwe13I+FlTvtnLEZLBYqrjHeLydDjFmgcgPkvhcvhK8vkAFzu57/ksI0EekXnpBzCdKP7umD09IvPSDt8igf3+SYB6WCsoWStySAltwTa4PV14cFkDzc9U9h017exY62CR0MkkZLXRDPv9YN3tuN2l/JSVwlKSUeTiySUXkxQ7F00jczWPLSTuc4g8C1eHej6DLYNmGm+50PO27w3Kf2NrA9jrG4dllB55xZ3xb8VY1tU6PtIKXWzMsucJOODnmGej6JlS2QOk0IIaWiwPA3Fr+K6DGywA5BekV6jT9llt5ZWstcwiIrREEREAUdtDFmpZh+o74C/3KRWCucBE8ndld9krmazFo9i8NFJgjdPDGy5DqqSznA9YRRNu6x7hbxVyw/CYoG5Yo2sHYNT3u3k96pmGVnR1FCLdXon5j7PSva1p+tYeKvyz/8A56j0OXjks6htPBRPSz+Yg/eO+wVzLogXA23B1/h+K6d6WR/48P7w/YK5rANT7p+LmBaRVMFLRsdmzA3DiL34DcpSiibF6uY97j8gVpUjfX95y3huQEzS1rb6t/nf+KkaPDaU3+hHW9axOveq9AdymKB50QExT7NUhFgx7RyDxbyss3+SKfMx0bnMLSDqcwdbgQd3gvMLlvMlK4nXGaxJHUZyi8pmSTC2ggFzdf1f6qMkc5tXFD1ejkv19c4I4Zd3LVbFTMczVHVc2Wogfyez+YkFULtFTGDajx82Wq9TY5YbPktc8Nf6oc18jdQSOo4gG1+IsoygrqqSKolc+ICFwGXo/XB45s2hHcpHaBtqiYD2wfrNaSoanqbU9SPae34BV7aK4whKMVl4RLXbOTkmzE7aKf2h9ULa2ZxeWWugje+7HF2ZthY2bccOagpNyktjP/kafvf9laa01K/sX2RT7ax/3P7nQ9rIWx0rhG0NkkcyKMjeHSODbjuFz4LPhVKC2cD1STGO0Mblce8uLvJaO0FVeqZxbSsdO4c5Hgshb36uPip3CqTo4WMO8AZu1x1cfMlQRri7n0rj3/6SSk1Xu+Sp+jyTqRfupG/UkFvmrwqJsCLCL/8AUPKQK9r3Q/8AX9WeanvhERXSuEREAREQBaOOPtTTH9m/7JW8ozaV1qSb3CPPT71xY8RfodR7yKRN/qIozo19MyMn2XPdeM9+ZoV8wSv6aBjz61rPHJ7TlePMFVjEMK6Tp2fpNp6dzTxBYXnRZ9ksU+kAOgqG9IOQlZ1Zm+Ng7zWRo26ppPiX7RduXXFteHv36Gp6V/8ATw/vD9grmkB9b+AeZcf+q6X6V/8ATw/vP+jlzWEdQnm+31GN++RbRQFJvd75W8tSjZoT+u4eVvxW2gM8A3KYoeCiYuCl6Lh4ICbh4LbYdFpxHctuMoDDUes3xUVjxtlPIsPk/wDqpWp9ZqiceN2+Hyc0qK5Zrl6M7r769TNtM7/yZDzbEf5f6KsB30PvOJ+CsG1juvfiYovjcfeq/O/qsHZfzN1m1vr7KPq/z/Bbx0xk/T9GrJuUjse8Nr4XE2A6Qk8gGEk/BRsm5ZsIojNURRA2zuLSR7NruHldasniLZSSy8HQMHaZnNe4a1MpnI5Qw2ELT3nKfEq5KEwtrfyucCw6JkMbRybYuPxt5KYmkytLjwBPkLqvpViHU/FktrzIpexTbMjPDp6pvmSR9lXdUTYd5dQOc0XcyZ0luJ61yPEXCvEMoc0OGoKj0TXS188+/sdahfEe0RFeK4REQBERAFE7Sm8TYxvkexvxufgFmxnGG08eZ2pOgbz8eAHNU2LbaCWcOqHlrWepkDi3Md5LhrdVNRaknBcsnqrbfV4E/X1zIKpxedHQEW4kscLADueq1hsD/wAie9otJDMJGdhsC4dxufNZMblZV1lIGyNLZOls4a9UNFtDaxJaVa3YeyOEsvZpBuSdSSN5WNda2ljwbx9y0sQxnl4Kx6Rq0TUFNK3c94d3XY647wdPBc+Y76GEe10z/OTKPgwK04jDI/CtGkiGofwPqEHrd13WVIhzEQixGRpBv7xOnPevoapdcFLzKNkemTRJUf5p7j+jN9sfiz4rYXjBawRCdkkRe2QaAEAXGrTc7l6G5dnBsw8FK0Z3KLh4KVoxu8EBMxHRbbHcVpw7vJbIdYIDHO/rjwUZjzbho5ut5kLdL+sO0hYauzqiBpI1cTr2Zfx+Chvl01yfyJKlmaNfboZJWD9mz+QO++ygKpltOQaPIK5bZUIkrIQSACLE8hmF/gsG1GxxYzpY7utcvGm7mO5ZVEum1eSz/suTw6vmykyHRSmy4y1lGcwu585tfcAwNAPkVEyHVTGxGEiaubdmZrQ4vPC1iBc99lsyTcWlyUFybuJYs+LEJHguGawu0kcBbvH4Lcm2vmMb2l2YOa4agaAg3Nx2K8M2epx/tM8Rf5rPLhcTo3RmNuRwsWgAAjwWbDR2RjhSLktRBvulD9FtYBDJc6ZhfszDQ91xbxVnqKqWOV5YyzDbQ6hx9oW9UrDFsFBGSYnSR33hrhYjkRbUKQjwqZu6pdbtYw/guFp74vbz+QnZXJ9X7MMO07SbOY4HssR+KlaWrbI3Mwgj+9DyKjKjAXyetOR7sbGnz1W1hGDsp2lrC45jclxub7vBXaXdnE+Pz+CCfZ4+Hk30RFaIQoraCtkjY3owbudYvDS7IOJsFKouZxcotJ4PYvDyULGMCgnAJqZs/G7Xua7vbl0UY/YdnVyNnlPFuQxs7es7VdQRUv8AhJ8y9/csrUtce/wUTDNg3uqI5psrGR+rE1xJ0BABdy1VtbgcA/22nvufmt5FYr09cFhL7kU7pzeWzwIhbLYW3WtpblZVzEvR9SyklrTET7G76p08lZkU5Ec6qvRfIPzczXdjgWnzF1oS7A1bdzGO914++y6oiA5J/lSqbvgf4WPyKyR4ZUN3wTfUJXV0QHM4nSt3wzf8bvwWw2of/wDTN/xu/BdERAc8vITpTzE/uz96jZSBMJ5mlzWBrRED17lw36Wb1rcRoF0nF45HQSCI2kLSGntXMaGhljL4pnujMnVc5zLaHfq64sexZ2unJJRXHiXNLGO7Z6xfalk0wdGC0ttdrxrrw0uF6qsZfNE5ssjnAkEdYMDQOBYLNcO88lI0uybYayDK9s2ZxLhlHqbyXWJFtdFa6vY6lkveJov7Nx8BoqtWmlZF9LJpXQg0clwyiJnaOjkmjJ1AuBodes29uGu7Vdg2dZCIfoI+jANnMt1g4bw48T23WphuyDKYkwSSMvvb1S0+BClaGgEWaxJL3FzibakgDcNBuV+iN0HiXBVulCW8TaREVwrhERAEREAREQBERAEREAREQBERAEREAREQBERAF5ewHQgHvXpEB4jha31QB3AD5L2iIAiIgCIiAIiIAiIgCIiAIiIAiIgCIiAIiIAiIgCIiAIiIAiIgCIiAIiIAiIgCIiAIiIAiIgP/9k="/>
          <p:cNvSpPr>
            <a:spLocks noChangeAspect="1" noChangeArrowheads="1"/>
          </p:cNvSpPr>
          <p:nvPr/>
        </p:nvSpPr>
        <p:spPr bwMode="auto">
          <a:xfrm>
            <a:off x="155575" y="-966788"/>
            <a:ext cx="2019300" cy="20193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5126" name="AutoShape 6" descr="data:image/jpg;base64,/9j/4AAQSkZJRgABAQAAAQABAAD/2wCEAAkGBhQSEBQTExQUFRUWGRQYGBQWFxcaFRcXFBYXFxQUFxUYHCYeFxklGRUWIC8gJCcpLCwsFR4xNTAqNSYrLCkBCQoKDgwOGg8PGi8lHyQrLTUsMCksLSwpLCwsNS00LCksLCwpLCwpKiwsLCkvLCwsLCwsLCksKSksKSwsLCksLP/AABEIANQA1AMBIgACEQEDEQH/xAAcAAEAAgMBAQEAAAAAAAAAAAAABQYDBAcCAQj/xABGEAABAwIDBAYGBQoGAgMAAAABAAIDBBEFEiEGMUFREyJhcYGRBzJScqGxI5KywdEUM0JiY3OCouHwFRY0Q5PCJPE1U4T/xAAaAQEAAwEBAQAAAAAAAAAAAAAAAwQFAgEG/8QAMREAAgIBAwEGBgEEAwEAAAAAAAECAxEEITESEzJBUXHwImGBkaGx4SNCUsEUM9EF/9oADAMBAAIRAxEAPwDuKIiAIiIAiIgCIiAIiIAiIgCIiAIiIAiIgCIiAIiIAiIgCIiAIiIAiIgCIiAIig67a2Jji1l5HDfb1R/F+C4nZGCzJnUYuWyJxFWWbWuvrELdjjf5KWw7Go5tBo72Tv8ADmo4aiubwmdSqlHdokERVrGdrMrzHCA4je8+qDyA4ruyyNazI8jByeEWVFToJquTrB7/AAsB5Lcp8fkiOWdtx7QFiO23FVo66uTxwSvTyRZUXmOQOAINwdQRxC9K6Vwixz1DWNLnkNA4lQ0u18QPVDndosB8So52wh3mdRhKXCJ1FEUu08TzY3Yf1hp5hSwN9QvYWRn3WJRceT6iisa2hjpxY9Z53MG/vJ4BQjdpKiQ9UBvYBf4lRWamut4Z3CmUt0XBFWoNopWH6VgI5gWI8NxVgpqlsjQ5huDx+7vXVV8LO6zydcocmVERTEYREQBERAEREAREQFZ2zxgsYImGzni5I3hu63jr5KGwDDekIHmtPbarLa5w4BrLd1vxus2zmNBj9Vgauxub+Rp1QxDYu7MMjAtlCre0VL0JDm6ciOBG5WNuJsy3zBULaracSy5YyDE0dZwIIzb7d65nKppdnyR1Kbl8XBZp9oy7D+mGjz1D2OvYkeGviqzgwBkBJvfmsdFC+XCpyBo2VrwOwAZvIEeSr9TVOijLmi9rXBvuOh3KW+Up9OfIkqio5x5naKXLlGW1uxQ21mURXJAPDtPAKm7O7YSCAxxi7mtDiXO5uDSB5jzUbtLtFJIWxvGZ7C0ixIDs3Z/fwUUpuUFX04x4nkKHGfVkvmwmJF8ckZPqEFvuvvp5g+as8kgaC46AAknsG9U30b0xyzSHc4taP4bl3xIUztnVmOhmeOAHkSAfgteiTVCk/IqWRTtwip4tizqmbX1Aeq3gP6qcwjAARd6plHXDef7C6FgOINcwC6xZT6prrfJcmnGHwis2fZlNhYqIwvaD8ne6OQ9TW1/0XAEgDsNrd6tVTUhrSSQuY49VB0hI3fgpXNVW/wBJ+BHWnZF9RkNSZpTITcuPz5fJXrAaRojBA1K5AMQLBG4l1rkX4Gwtr3fcrPge2RhcHOLnxuuLAXyFumqjziSk1lE8624uKOiV9IHsIKq2zOJmOqMJPVfcdzm6g+Iv8Ft4ptUMhDRqRvVZ2eJfXQ29ok9wBupYWJ3qVawtiFVtVtTOooiLeM8IiIAiIgCIiAIiIClekLBXODahjcxaMrwN9r3afiR4hcybtMWyBpZlF7G9y4D5Dmv0C5txY6g8FTMe9GcM7s8Z6N3Ii7fDiO7VUL9NmXVFZLlN6S6ZFXfiJ6O9zkINnE2BsNbHmqnNOyzmB3RtJuG6uzHQWLt48ldneiGVx1mY0cSMxPeBoLqbw70SUbGuEmeVzv0nG1u1oG4991Vr0k/IsS1EET2y+Ctgo2RHrAgl19b5+B8LBU7aLZCWBxfCDJFf1QLuaDwPMD5KytqJKBgbKS+Bugm35BuAkbvAHtC47ApSmx6J7g3Oy5AIs4FpB3EEffZWpRrnFVy2a9/UqqU4SclujjMeVlQ0vJhsRdzCC4WOuVv3Keo9kPymse6AnorN67rdUOAOnM7xbhYrpdZPE12rA5+8Na0F3f2d5VepsOmjldLG0x5nOcWXBBz65Tpuvc97jzVSdcKpLqlnzwWO2c18Kx6lnw+gbDG2Ngs1osOfaT2lY8Yw/p4JIt2dpAPI8D52WtSY8Ccr2ua4b7C4/FSbJA4XBuOYWpCddkcRexQkpReWcIp3PjnfDICCDpf9EjRzD47u9TRxw0zQ43LSbEi1xpyO9TPpKoKVzmyB9qrQBrQDnt7Woy253VTkwitDGu6F72PALXMaZGuB42Hq+KyLafi6eTUrmmk3sSk22jZOq1z3k7hlI+JXiipzPURwjUvPW7GN1e4+GneQoajppmyaQhjrEOLhlDTfW4tc37OauexeHvzysYOsS3pKh9iC0i7WMZ56E2FrkE6LiupdaSQsliPJXNr8INPUOMTBJESXMaRcN4XDdxANwCdD2qIwfHDG9xILS7RwAAt29UaBd3p8OYxpFs2b1i7Uu94nf3bhwUZVbEUchuYWgn2bj4BXpaNteBXjql4nH8S2n1McRLyTYOAP8o3k+C6V6OtmpIYhNUAiVzQA0+s1u/rfrHTyU9huy9NTnNFCxrvasC7zOoUqpqdKobvkitv6lhBERXCqEREAREQAlFW/SC0/kLyLizmHT3rfeucUW0tTF6kzwORNx5FVLdSqpdLRYroc45TO1ouaUHpKnBAkYx+4X1B79F0eGTML+C7q1ELHhcnE6pQ5MixVUhbG4jeGuI7wCQsqxVQ+jd7rvkVO+CNEfNijmhvEuF+HZ+KwnHHDh8gtCSS4j90fJqwNZdwCoaaDsrUpSefUls+F4wfcf2hd0JZa3SdW9+BF3aW4jTxXN3U0kMpezo2A2DWh4uQP0Q06G9tytW3DTlaW8HG3iw2+SpFCA9jpZOuT1B7XV6znX4HKNFXvj0zazt89y5R3MnT49qm0zIXO1jm6wkN87r6ZCOY7eAVnwvEmzx9I3cSR5LnuLUnTYdTNA3NlfbjYWJt9ZY9gMeMUczDchpb4ZidfkoVbKtZfB5KlTW3JPbTtlFdF0N8xALRwzAkEu5tsdVY4KBxuZH6m2ZjOqy/zKh6WqfJmmAAleRBFfcCPzj+4dY/wKv4rPLQVojMr3slaHMc86lw0e02431HevEpKLsS/ODzGcQzui14zsjBUDrNIO7qHLccjpZQGISCib0ULnsaARYH49/apWfbDLECGucbN3Ncd/cFUNoBNUuaWxyWfYOOR2gIObhpy8VFKack4ZRJXXLGJka+p6Njrhzt5Mgtxvl3nVXXZcFn5NOw3bNeOS264GaM253Dh4qqYZhUr4ejkjlYW2s6xGZunV7+HgrJsxI+F00To3MhDs8Ol7FpsRz62/wAVJVNRmm/BntqzHYvyLR/xmPmfIr5/jUf63ktrt6v8l90ZvZz8mb6xVU2SNzvZa4+QJWoccj5O8v6rSxjG2GnmtmByPAuOYIXEtVVjaS+50qZ54ZXYPSjY2fCP4XEfMKSp/STTu9ZsjfAEfArlsp6x7yvC6jXZhNS+6DlDPd/J2eHbSkd/vBvvAj5hS0FS14zMcHDmDcLgd+HMgeZAXZtkY7U7e4fEk/euO0nG2Ncsb5/B04RcHNZJtERWiAhNtY81BP2NB8nArjq7XtHFmpJx+zf8BdcTWTrl8afyNDS91n267lhsmZgPOx82grhi7Vs5JenjPOOM/wAtvuUWkeLl6MarukovEou09x+S9r4VtmeVeUWbEebG/Jv4LzCOsPFe5/zMB5Nt8AsFzmAbbMb2vuAtq49gGqo6SSjRl+GSaxOU8ELtlTOe0SAjo4j1zfUvIsxoHHfryuqvs/hJkJuD0TXytNtDaRouQeYy28VaMae2WEvuRBEbRftH3+kmPZ6wHiV62fhaKEdI7Iw5nzSbvW1EbD7Vt54d6z9ROTfU/H9F6rEY48jdpYABTR8G00ht2SPa0fAHyVV2Ugu+pIc5uSJr+rxIcbAntVnoZ3TB1TbK0gNjZbVkUd8t+0kk+Sr2zLXCGte0Au6OCwPHrOdl8bLu+PTVHPvg5rbbl6ovWEw5Zo4t/QQsuf2kxOY99mH6yhvS9Q3pophvjkGu6wd294ClcCxBkknTNN21LWOBPB0Yyuj7CN/mqtt1tA6sdJTwAuihBfI4biW7zf2R8SpK7F2Uk/Pb8ESjLtEyZwv8xF7jfktpa+Hj6GP3GfZC2FhPk00ERF4ehF8XwuXmQfbrRxd30Enu/eFtkrRxp1oH9w+YXsFmSPWtjnzjqe8r4l0X2yPnD7GLuYOb2faC7bs4y0De5v2QuJwC8sY/Wv5NJXc8HZaFo/vQAKjPfVR+UX+yytqPqbqIiulc16+PNFI3mx482kLhS744XC4NUMs9w5Fw8iQszXruv1L2kfJ4XXtjJb0kXuD+UkLkK6lsLUtFExziAGiS5O4AOVPTvF0X74ZLqFmBa0VexDbOGO13NbfXrh+g4XDWkA9hN9VC4htI5zQ5r5cjsoDyx0bS48ACL+a1J6uuPG/oU40SfOxJ1GUQxHU8NN9+QG6+ig5agSF0YcBGCBPLewOulOx3L2iFG1tN0ptnc3Tc0gOvrc38dy2MOjp8wbKHAQhrI4wD9M92th7TyePbqstWvCj4Fvs0sslq9kckbS42gaeA9cgWbGxvFV3bAyHomEZMxaIoB+hmNmudzfuPYpCldJUYo2OQACC5yNN2MGUWb2kXNzz3LyaZ9XjD8tiKcX617A+q0acbm/guW52TzLd+/wCDqKjBfQ36r6CndlJ6kTt40s1ptqoHZ+XJRVTu2Jv1Yz96te0eAGSmeZHNsxrnWGYC4B1tfXuN9VTKaMtwud3tSv8AJoa3711qbXakmsfyNPFR4ed/0Ydl8Yj1ozJ1ZRobgGKexBtya7nzV82dwCKLD5WNBzObI2Vzh1i8Ai3cOH9VG0no3i6ENJjuRfP0LekDjrmD73usE+OPpmSxSSBsrQY3X06UFh6KZt+NiL/0UlUlXLqa2fvJxP8AqbRZJUY+jZ7rPshZliph1G+635BZFis0EfV8XwleSVyepH0uXlEXp0FHbROtTP7h81IrSxjouiIne5kZLbuaMxBv1dLG4vvUlXfXqcz7rOeAr6t3E5IRmymI2Oj2dIwkcjE+7b9xCjXyhoJv3A3F/E6L6uvUwn8vUw5UTj4G5hkeaojHvH5D/su50A+jHj81wnApCamNu/M9ozloItnFmtFja4F7713ikHUb3KGPxaltf4/7OpbVJPzZmREV0rhca2qwd1PUPDi3rEvaBf1XONuHguyrSxLBoagWlja/kSNR3OGoVbUU9rHbkmpt7NnD1Z6Sd3+GNyutln15EWzAEcdbKbxL0Zi+anksfYkFx9b8QVoYVgs0YNLURlsbi5/Sg6AtbYAO9UeKx7qZ17yRe7WElsyO/wAwyMa29mXeGtkeAGsOpe9xsSX9pvxtvC2KvayCzbmoqbcS8Rxnts67rKdptk6PM4ZA94a3NmcXOA/RceV//STVFFCbEQg6dVoBNxus1oUSuXk39A2nwinVXpMmb1YKSKFpIGcNdI7XiLABzuzipvCsJkD21DpOnktdokjc1gvYghoOYEW47uS36vbGCJubo5LE6HoXAFw5FwAJUZL6TA4Wihe6TU5DuygXzXBsRzHBdydtmOiD9/Q8TUc5x9zb2cjmixCpkfC8tlzESAdVpJzWsdd+l+xUyqc6Oeoz1LoH5zmaJHNc4G7ger62/wCKkHek2pe7KBHBpo58b3DX3ST8FE1Ozj66Z0r6yB0hsDljkG4WGmUa2CuafTWyebdl+SGy5LummzbiVofGZahzHAtOd2bTsB3X714l2oLo2wRh2QA6D2icznW5Xt5LerNgXQxyPMzXlgvYNIvz1JWphVU+mDaqMNJs9hB7LA7uYIVqzSRxlbv1OYamSeNkdZofSNTmNtmVDrAAuERsXAC/FUzFKsVEkr5Mxe8Oa0Pb6jbOykDg3Xgod+NSNnBIpw1+to33a5x7AbtPhvWxJi0hdYNFjuJFwe13I+FlTvtnLEZLBYqrjHeLydDjFmgcgPkvhcvhK8vkAFzu57/ksI0EekXnpBzCdKP7umD09IvPSDt8igf3+SYB6WCsoWStySAltwTa4PV14cFkDzc9U9h017exY62CR0MkkZLXRDPv9YN3tuN2l/JSVwlKSUeTiySUXkxQ7F00jczWPLSTuc4g8C1eHej6DLYNmGm+50PO27w3Kf2NrA9jrG4dllB55xZ3xb8VY1tU6PtIKXWzMsucJOODnmGej6JlS2QOk0IIaWiwPA3Fr+K6DGywA5BekV6jT9llt5ZWstcwiIrREEREAUdtDFmpZh+o74C/3KRWCucBE8ndld9krmazFo9i8NFJgjdPDGy5DqqSznA9YRRNu6x7hbxVyw/CYoG5Yo2sHYNT3u3k96pmGVnR1FCLdXon5j7PSva1p+tYeKvyz/8A56j0OXjks6htPBRPSz+Yg/eO+wVzLogXA23B1/h+K6d6WR/48P7w/YK5rANT7p+LmBaRVMFLRsdmzA3DiL34DcpSiibF6uY97j8gVpUjfX95y3huQEzS1rb6t/nf+KkaPDaU3+hHW9axOveq9AdymKB50QExT7NUhFgx7RyDxbyss3+SKfMx0bnMLSDqcwdbgQd3gvMLlvMlK4nXGaxJHUZyi8pmSTC2ggFzdf1f6qMkc5tXFD1ejkv19c4I4Zd3LVbFTMczVHVc2Wogfyez+YkFULtFTGDajx82Wq9TY5YbPktc8Nf6oc18jdQSOo4gG1+IsoygrqqSKolc+ICFwGXo/XB45s2hHcpHaBtqiYD2wfrNaSoanqbU9SPae34BV7aK4whKMVl4RLXbOTkmzE7aKf2h9ULa2ZxeWWugje+7HF2ZthY2bccOagpNyktjP/kafvf9laa01K/sX2RT7ax/3P7nQ9rIWx0rhG0NkkcyKMjeHSODbjuFz4LPhVKC2cD1STGO0Mblce8uLvJaO0FVeqZxbSsdO4c5Hgshb36uPip3CqTo4WMO8AZu1x1cfMlQRri7n0rj3/6SSk1Xu+Sp+jyTqRfupG/UkFvmrwqJsCLCL/8AUPKQK9r3Q/8AX9WeanvhERXSuEREAREQBaOOPtTTH9m/7JW8ozaV1qSb3CPPT71xY8RfodR7yKRN/qIozo19MyMn2XPdeM9+ZoV8wSv6aBjz61rPHJ7TlePMFVjEMK6Tp2fpNp6dzTxBYXnRZ9ksU+kAOgqG9IOQlZ1Zm+Ng7zWRo26ppPiX7RduXXFteHv36Gp6V/8ATw/vD9grmkB9b+AeZcf+q6X6V/8ATw/vP+jlzWEdQnm+31GN++RbRQFJvd75W8tSjZoT+u4eVvxW2gM8A3KYoeCiYuCl6Lh4ICbh4LbYdFpxHctuMoDDUes3xUVjxtlPIsPk/wDqpWp9ZqiceN2+Hyc0qK5Zrl6M7r769TNtM7/yZDzbEf5f6KsB30PvOJ+CsG1juvfiYovjcfeq/O/qsHZfzN1m1vr7KPq/z/Bbx0xk/T9GrJuUjse8Nr4XE2A6Qk8gGEk/BRsm5ZsIojNURRA2zuLSR7NruHldasniLZSSy8HQMHaZnNe4a1MpnI5Qw2ELT3nKfEq5KEwtrfyucCw6JkMbRybYuPxt5KYmkytLjwBPkLqvpViHU/FktrzIpexTbMjPDp6pvmSR9lXdUTYd5dQOc0XcyZ0luJ61yPEXCvEMoc0OGoKj0TXS188+/sdahfEe0RFeK4REQBERAFE7Sm8TYxvkexvxufgFmxnGG08eZ2pOgbz8eAHNU2LbaCWcOqHlrWepkDi3Md5LhrdVNRaknBcsnqrbfV4E/X1zIKpxedHQEW4kscLADueq1hsD/wAie9otJDMJGdhsC4dxufNZMblZV1lIGyNLZOls4a9UNFtDaxJaVa3YeyOEsvZpBuSdSSN5WNda2ljwbx9y0sQxnl4Kx6Rq0TUFNK3c94d3XY647wdPBc+Y76GEe10z/OTKPgwK04jDI/CtGkiGofwPqEHrd13WVIhzEQixGRpBv7xOnPevoapdcFLzKNkemTRJUf5p7j+jN9sfiz4rYXjBawRCdkkRe2QaAEAXGrTc7l6G5dnBsw8FK0Z3KLh4KVoxu8EBMxHRbbHcVpw7vJbIdYIDHO/rjwUZjzbho5ut5kLdL+sO0hYauzqiBpI1cTr2Zfx+Chvl01yfyJKlmaNfboZJWD9mz+QO++ygKpltOQaPIK5bZUIkrIQSACLE8hmF/gsG1GxxYzpY7utcvGm7mO5ZVEum1eSz/suTw6vmykyHRSmy4y1lGcwu585tfcAwNAPkVEyHVTGxGEiaubdmZrQ4vPC1iBc99lsyTcWlyUFybuJYs+LEJHguGawu0kcBbvH4Lcm2vmMb2l2YOa4agaAg3Nx2K8M2epx/tM8Rf5rPLhcTo3RmNuRwsWgAAjwWbDR2RjhSLktRBvulD9FtYBDJc6ZhfszDQ91xbxVnqKqWOV5YyzDbQ6hx9oW9UrDFsFBGSYnSR33hrhYjkRbUKQjwqZu6pdbtYw/guFp74vbz+QnZXJ9X7MMO07SbOY4HssR+KlaWrbI3Mwgj+9DyKjKjAXyetOR7sbGnz1W1hGDsp2lrC45jclxub7vBXaXdnE+Pz+CCfZ4+Hk30RFaIQoraCtkjY3owbudYvDS7IOJsFKouZxcotJ4PYvDyULGMCgnAJqZs/G7Xua7vbl0UY/YdnVyNnlPFuQxs7es7VdQRUv8AhJ8y9/csrUtce/wUTDNg3uqI5psrGR+rE1xJ0BABdy1VtbgcA/22nvufmt5FYr09cFhL7kU7pzeWzwIhbLYW3WtpblZVzEvR9SyklrTET7G76p08lZkU5Ec6qvRfIPzczXdjgWnzF1oS7A1bdzGO914++y6oiA5J/lSqbvgf4WPyKyR4ZUN3wTfUJXV0QHM4nSt3wzf8bvwWw2of/wDTN/xu/BdERAc8vITpTzE/uz96jZSBMJ5mlzWBrRED17lw36Wb1rcRoF0nF45HQSCI2kLSGntXMaGhljL4pnujMnVc5zLaHfq64sexZ2unJJRXHiXNLGO7Z6xfalk0wdGC0ttdrxrrw0uF6qsZfNE5ssjnAkEdYMDQOBYLNcO88lI0uybYayDK9s2ZxLhlHqbyXWJFtdFa6vY6lkveJov7Nx8BoqtWmlZF9LJpXQg0clwyiJnaOjkmjJ1AuBodes29uGu7Vdg2dZCIfoI+jANnMt1g4bw48T23WphuyDKYkwSSMvvb1S0+BClaGgEWaxJL3FzibakgDcNBuV+iN0HiXBVulCW8TaREVwrhERAEREAREQBERAEREAREQBERAEREAREQBERAF5ewHQgHvXpEB4jha31QB3AD5L2iIAiIgCIiAIiIAiIgCIiAIiIAiIgCIiAIiIAiIgCIiAIiIAiIgCIiAIiIAiIgCIiAIiIAiIgP/9k="/>
          <p:cNvSpPr>
            <a:spLocks noChangeAspect="1" noChangeArrowheads="1"/>
          </p:cNvSpPr>
          <p:nvPr/>
        </p:nvSpPr>
        <p:spPr bwMode="auto">
          <a:xfrm>
            <a:off x="155575" y="-966788"/>
            <a:ext cx="2019300" cy="20193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5128" name="Picture 8" descr="http://www.humandraft.com/img/informacion/34-recursos-humanos-y-materiales.gif"/>
          <p:cNvPicPr>
            <a:picLocks noChangeAspect="1" noChangeArrowheads="1"/>
          </p:cNvPicPr>
          <p:nvPr/>
        </p:nvPicPr>
        <p:blipFill>
          <a:blip r:embed="rId3" cstate="print"/>
          <a:srcRect/>
          <a:stretch>
            <a:fillRect/>
          </a:stretch>
        </p:blipFill>
        <p:spPr bwMode="auto">
          <a:xfrm>
            <a:off x="1835696" y="2132856"/>
            <a:ext cx="5832648" cy="3528392"/>
          </a:xfrm>
          <a:prstGeom prst="rect">
            <a:avLst/>
          </a:prstGeom>
        </p:spPr>
        <p:style>
          <a:lnRef idx="1">
            <a:schemeClr val="accent2"/>
          </a:lnRef>
          <a:fillRef idx="2">
            <a:schemeClr val="accent2"/>
          </a:fillRef>
          <a:effectRef idx="1">
            <a:schemeClr val="accent2"/>
          </a:effectRef>
          <a:fontRef idx="minor">
            <a:schemeClr val="dk1"/>
          </a:fontRef>
        </p:style>
      </p:pic>
      <p:sp>
        <p:nvSpPr>
          <p:cNvPr id="3" name="2 Marcador de contenido"/>
          <p:cNvSpPr>
            <a:spLocks noGrp="1"/>
          </p:cNvSpPr>
          <p:nvPr>
            <p:ph idx="1"/>
          </p:nvPr>
        </p:nvSpPr>
        <p:spPr>
          <a:xfrm>
            <a:off x="755576" y="1988840"/>
            <a:ext cx="7931224" cy="4137323"/>
          </a:xfrm>
        </p:spPr>
        <p:txBody>
          <a:bodyPr>
            <a:normAutofit/>
          </a:bodyPr>
          <a:lstStyle/>
          <a:p>
            <a:pPr>
              <a:buNone/>
            </a:pPr>
            <a:endParaRPr lang="es-PA" dirty="0">
              <a:latin typeface="Algerian" pitchFamily="82" charset="0"/>
            </a:endParaRPr>
          </a:p>
          <a:p>
            <a:r>
              <a:rPr lang="es-PA" dirty="0" smtClean="0">
                <a:latin typeface="Algerian" pitchFamily="82" charset="0"/>
              </a:rPr>
              <a:t>ESCUELA: RECURSOS </a:t>
            </a:r>
            <a:r>
              <a:rPr lang="es-PA" dirty="0" smtClean="0">
                <a:latin typeface="Algerian" pitchFamily="82" charset="0"/>
              </a:rPr>
              <a:t>HUMANOS</a:t>
            </a:r>
            <a:endParaRPr lang="es-PA" dirty="0" smtClean="0">
              <a:latin typeface="Algerian" pitchFamily="82" charset="0"/>
            </a:endParaRPr>
          </a:p>
          <a:p>
            <a:endParaRPr lang="es-PA" dirty="0">
              <a:latin typeface="Algerian" pitchFamily="82" charset="0"/>
            </a:endParaRPr>
          </a:p>
          <a:p>
            <a:r>
              <a:rPr lang="es-PA" dirty="0" smtClean="0">
                <a:latin typeface="Algerian" pitchFamily="82" charset="0"/>
              </a:rPr>
              <a:t>CARRERA: LIC. EN ADMINISTRACION</a:t>
            </a:r>
          </a:p>
          <a:p>
            <a:endParaRPr lang="es-PA" dirty="0">
              <a:latin typeface="Algerian" pitchFamily="82" charset="0"/>
            </a:endParaRPr>
          </a:p>
          <a:p>
            <a:r>
              <a:rPr lang="es-PA" dirty="0" smtClean="0">
                <a:latin typeface="Algerian" pitchFamily="82" charset="0"/>
              </a:rPr>
              <a:t>FACULTAD: </a:t>
            </a:r>
            <a:r>
              <a:rPr lang="es-PA" dirty="0" smtClean="0">
                <a:latin typeface="Algerian" pitchFamily="82" charset="0"/>
              </a:rPr>
              <a:t>ADMINISTRACION PÚBLICA</a:t>
            </a:r>
            <a:endParaRPr lang="es-ES" dirty="0">
              <a:latin typeface="Algerian"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PA" sz="4000" dirty="0" smtClean="0">
                <a:latin typeface="Algerian" pitchFamily="82" charset="0"/>
              </a:rPr>
              <a:t>EL PROCESO DE ENTREVISTA </a:t>
            </a:r>
            <a:br>
              <a:rPr lang="es-PA" sz="4000" dirty="0" smtClean="0">
                <a:latin typeface="Algerian" pitchFamily="82" charset="0"/>
              </a:rPr>
            </a:br>
            <a:endParaRPr lang="es-ES" sz="4000" dirty="0">
              <a:latin typeface="Algerian" pitchFamily="82" charset="0"/>
            </a:endParaRPr>
          </a:p>
        </p:txBody>
      </p:sp>
      <p:sp>
        <p:nvSpPr>
          <p:cNvPr id="3" name="2 Marcador de contenido"/>
          <p:cNvSpPr>
            <a:spLocks noGrp="1"/>
          </p:cNvSpPr>
          <p:nvPr>
            <p:ph idx="1"/>
          </p:nvPr>
        </p:nvSpPr>
        <p:spPr>
          <a:xfrm>
            <a:off x="457200" y="1268760"/>
            <a:ext cx="8229600" cy="4857403"/>
          </a:xfrm>
        </p:spPr>
        <p:txBody>
          <a:bodyPr>
            <a:normAutofit lnSpcReduction="10000"/>
          </a:bodyPr>
          <a:lstStyle/>
          <a:p>
            <a:pPr>
              <a:buNone/>
            </a:pPr>
            <a:endParaRPr lang="es-ES" sz="2800" dirty="0" smtClean="0">
              <a:latin typeface="Algerian" pitchFamily="82" charset="0"/>
            </a:endParaRPr>
          </a:p>
          <a:p>
            <a:r>
              <a:rPr lang="es-ES" sz="2800" dirty="0" smtClean="0">
                <a:latin typeface="Algerian" pitchFamily="82" charset="0"/>
              </a:rPr>
              <a:t>Preparación del entrevistador</a:t>
            </a:r>
          </a:p>
          <a:p>
            <a:endParaRPr lang="es-ES" sz="2800" dirty="0" smtClean="0">
              <a:latin typeface="Algerian" pitchFamily="82" charset="0"/>
            </a:endParaRPr>
          </a:p>
          <a:p>
            <a:r>
              <a:rPr lang="es-ES" sz="2800" dirty="0" smtClean="0">
                <a:latin typeface="Algerian" pitchFamily="82" charset="0"/>
              </a:rPr>
              <a:t>Creación de un ambiente de confianza</a:t>
            </a:r>
          </a:p>
          <a:p>
            <a:endParaRPr lang="es-ES" sz="2800" dirty="0" smtClean="0">
              <a:latin typeface="Algerian" pitchFamily="82" charset="0"/>
            </a:endParaRPr>
          </a:p>
          <a:p>
            <a:r>
              <a:rPr lang="es-ES" sz="2800" dirty="0" smtClean="0">
                <a:latin typeface="Algerian" pitchFamily="82" charset="0"/>
              </a:rPr>
              <a:t>Intercambio de información</a:t>
            </a:r>
          </a:p>
          <a:p>
            <a:endParaRPr lang="es-ES" sz="2800" dirty="0" smtClean="0">
              <a:latin typeface="Algerian" pitchFamily="82" charset="0"/>
            </a:endParaRPr>
          </a:p>
          <a:p>
            <a:r>
              <a:rPr lang="es-ES" sz="2800" dirty="0" smtClean="0">
                <a:latin typeface="Algerian" pitchFamily="82" charset="0"/>
              </a:rPr>
              <a:t>Terminación</a:t>
            </a:r>
            <a:endParaRPr lang="es-ES" sz="2800" dirty="0" smtClean="0">
              <a:latin typeface="Algerian" pitchFamily="82" charset="0"/>
            </a:endParaRPr>
          </a:p>
          <a:p>
            <a:endParaRPr lang="es-ES" sz="2800" dirty="0" smtClean="0">
              <a:latin typeface="Algerian" pitchFamily="82" charset="0"/>
            </a:endParaRPr>
          </a:p>
          <a:p>
            <a:r>
              <a:rPr lang="es-ES" sz="2800" dirty="0" smtClean="0">
                <a:latin typeface="Algerian" pitchFamily="82" charset="0"/>
              </a:rPr>
              <a:t>Evaluación</a:t>
            </a:r>
          </a:p>
          <a:p>
            <a:endParaRPr lang="es-ES" dirty="0"/>
          </a:p>
        </p:txBody>
      </p:sp>
      <p:pic>
        <p:nvPicPr>
          <p:cNvPr id="4098" name="Picture 2" descr="http://chistesdiarios.files.wordpress.com/2008/12/entrevista-de-trabajo.jpg"/>
          <p:cNvPicPr>
            <a:picLocks noChangeAspect="1" noChangeArrowheads="1"/>
          </p:cNvPicPr>
          <p:nvPr/>
        </p:nvPicPr>
        <p:blipFill>
          <a:blip r:embed="rId2" cstate="print"/>
          <a:srcRect/>
          <a:stretch>
            <a:fillRect/>
          </a:stretch>
        </p:blipFill>
        <p:spPr bwMode="auto">
          <a:xfrm>
            <a:off x="6228184" y="3789040"/>
            <a:ext cx="2664296" cy="283539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548681"/>
            <a:ext cx="7772400" cy="936103"/>
          </a:xfrm>
        </p:spPr>
        <p:txBody>
          <a:bodyPr/>
          <a:lstStyle/>
          <a:p>
            <a:r>
              <a:rPr lang="es-PA" dirty="0" smtClean="0"/>
              <a:t>PROCESOS DE LA ENTREVISTA</a:t>
            </a:r>
            <a:endParaRPr lang="es-ES" dirty="0"/>
          </a:p>
        </p:txBody>
      </p:sp>
      <p:sp>
        <p:nvSpPr>
          <p:cNvPr id="3" name="2 Subtítulo"/>
          <p:cNvSpPr>
            <a:spLocks noGrp="1"/>
          </p:cNvSpPr>
          <p:nvPr>
            <p:ph type="subTitle" idx="1"/>
          </p:nvPr>
        </p:nvSpPr>
        <p:spPr>
          <a:xfrm>
            <a:off x="1403648" y="1916832"/>
            <a:ext cx="6408712" cy="4104456"/>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es-ES" sz="1800" b="1" dirty="0" smtClean="0">
                <a:latin typeface="Arial" pitchFamily="34" charset="0"/>
                <a:cs typeface="Arial" pitchFamily="34" charset="0"/>
              </a:rPr>
              <a:t>Una vez que se dispone de un grupo idóneo de solicitantes obtenido mediante el reclutamiento, se da inicio al proceso de selección. Esta fase implica una serie de pasos que añaden complejidad a la decisión de contratar y consumen cierto tiempo. Estos factores pueden resultar irritantes, tanto para los candidatos, que desean iniciar de inmediato, como para los gerentes de los departamentos con vacantes.</a:t>
            </a:r>
          </a:p>
          <a:p>
            <a:pPr algn="just"/>
            <a:r>
              <a:rPr lang="es-ES" sz="1800" b="1" dirty="0" smtClean="0">
                <a:latin typeface="Arial" pitchFamily="34" charset="0"/>
                <a:cs typeface="Arial" pitchFamily="34" charset="0"/>
              </a:rPr>
              <a:t>El proceso de selección consiste en una serie de pasos específicos que se emplean para decidir qué solicitantes deben ser contratados. El proceso se inicia en el momento en que una persona solicita un empleo y termina cuando se produce la decisión de contratar a uno de los solicitantes</a:t>
            </a:r>
            <a:r>
              <a:rPr lang="es-ES" sz="1800" dirty="0" smtClean="0">
                <a:latin typeface="Arial" pitchFamily="34" charset="0"/>
                <a:cs typeface="Arial" pitchFamily="34" charset="0"/>
              </a:rPr>
              <a:t>.</a:t>
            </a:r>
          </a:p>
          <a:p>
            <a:pPr algn="just"/>
            <a:endParaRPr lang="es-ES" sz="18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908721"/>
            <a:ext cx="7772400" cy="1080119"/>
          </a:xfrm>
        </p:spPr>
        <p:txBody>
          <a:bodyPr/>
          <a:lstStyle/>
          <a:p>
            <a:r>
              <a:rPr lang="es-PA" dirty="0" smtClean="0"/>
              <a:t>REFLEXION</a:t>
            </a:r>
            <a:endParaRPr lang="es-ES" dirty="0"/>
          </a:p>
        </p:txBody>
      </p:sp>
      <p:sp>
        <p:nvSpPr>
          <p:cNvPr id="3" name="2 Subtítulo"/>
          <p:cNvSpPr>
            <a:spLocks noGrp="1"/>
          </p:cNvSpPr>
          <p:nvPr>
            <p:ph type="subTitle" idx="1"/>
          </p:nvPr>
        </p:nvSpPr>
        <p:spPr>
          <a:xfrm>
            <a:off x="1403648" y="2708920"/>
            <a:ext cx="6400800" cy="2592288"/>
          </a:xfrm>
        </p:spPr>
        <p:txBody>
          <a:bodyPr>
            <a:normAutofit fontScale="92500" lnSpcReduction="10000"/>
          </a:bodyPr>
          <a:lstStyle/>
          <a:p>
            <a:r>
              <a:rPr lang="es-ES" dirty="0"/>
              <a:t/>
            </a:r>
            <a:br>
              <a:rPr lang="es-ES" dirty="0"/>
            </a:br>
            <a:r>
              <a:rPr lang="es-ES" dirty="0" smtClean="0"/>
              <a:t>Si las cosas tienen solución, por qué te preocupas; y si no tienen solución, por qué te preocupas (Proverbio) </a:t>
            </a:r>
            <a:br>
              <a:rPr lang="es-ES" dirty="0" smtClean="0"/>
            </a:br>
            <a:r>
              <a:rPr lang="es-ES" dirty="0" smtClean="0"/>
              <a:t/>
            </a:r>
            <a:br>
              <a:rPr lang="es-ES" dirty="0" smtClean="0"/>
            </a:b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24744"/>
            <a:ext cx="8229600" cy="4176464"/>
          </a:xfrm>
        </p:spPr>
        <p:txBody>
          <a:bodyPr/>
          <a:lstStyle/>
          <a:p>
            <a:r>
              <a:rPr lang="es-PA" dirty="0" smtClean="0"/>
              <a:t>MUCHAS GRACIAS</a:t>
            </a:r>
            <a:endParaRPr lang="es-ES" dirty="0"/>
          </a:p>
        </p:txBody>
      </p:sp>
    </p:spTree>
  </p:cSld>
  <p:clrMapOvr>
    <a:masterClrMapping/>
  </p:clrMapOvr>
</p:sld>
</file>

<file path=ppt/theme/theme1.xml><?xml version="1.0" encoding="utf-8"?>
<a:theme xmlns:a="http://schemas.openxmlformats.org/drawingml/2006/main" name="Tema de Office">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58</TotalTime>
  <Words>176</Words>
  <Application>Microsoft Office PowerPoint</Application>
  <PresentationFormat>Presentación en pantalla (4:3)</PresentationFormat>
  <Paragraphs>37</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     UNIVERSIDAD AUTONOMA DE CHIRIQUI FACULTAD CIENCIAS DE LA EDUCACION SEMINARIO DE INFORMATICA  MAESTRIA EN DOCENCIA SUPERIOR  SEMINARIO DE INFORMATICA PROFESORA: VIELKA MARIBEL BATISTA   ESTUDIANTE: GLENDY C. ARAUZ G. CED 4-713-45  ENERO 2011     </vt:lpstr>
      <vt:lpstr>INDICE</vt:lpstr>
      <vt:lpstr>  ADMINISTRACION DE RECUSOS HUMANOS</vt:lpstr>
      <vt:lpstr>EL PROCESO DE ENTREVISTA  </vt:lpstr>
      <vt:lpstr>PROCESOS DE LA ENTREVISTA</vt:lpstr>
      <vt:lpstr>REFLEXION</vt:lpstr>
      <vt:lpstr>MUCHAS 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UNIVERSIDAD AUTONOMA DE CHIRIQUI FACULTAD CIENCIAS DE LA EDUCACION SEMINARIO DE INFORMATICA  MAESTRIA EN DOCENCIA SUPERIOR  SEMINARIO DE INFORMATICA PROFESORA: VIELKA MARIBEL BATISTA   ESTUDIANTE: GLENDY C. ARAUZ G. CED 4-713-45  ENERO 2011     </dc:title>
  <dc:creator>Edgar González</dc:creator>
  <cp:lastModifiedBy>Edgar González</cp:lastModifiedBy>
  <cp:revision>6</cp:revision>
  <dcterms:created xsi:type="dcterms:W3CDTF">2011-01-23T16:50:42Z</dcterms:created>
  <dcterms:modified xsi:type="dcterms:W3CDTF">2011-01-23T17:55:51Z</dcterms:modified>
</cp:coreProperties>
</file>