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24/01/2011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00482" y="980728"/>
            <a:ext cx="4464496" cy="794519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ANFÍBIOS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189" y="1753258"/>
            <a:ext cx="6400800" cy="20357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sz="1600" b="1" dirty="0" smtClean="0">
                <a:solidFill>
                  <a:srgbClr val="FF0000"/>
                </a:solidFill>
              </a:rPr>
              <a:t>El nombre de anfibios se refiere a ambos medios, durante la fase larvaria, es decir, cuando son crías tienen respiración branquial y en adulto pasan a tener respiración con pulmones, a diferencia del resto de los vertebrados se distinguen por sufrir una transformación durante su desarrollo. Su piel está desnuda y húmeda, sus extremidades traseras son patas que les permiten nadar o saltar</a:t>
            </a:r>
            <a:r>
              <a:rPr lang="es-AR" sz="1600" b="1" dirty="0" smtClean="0">
                <a:solidFill>
                  <a:srgbClr val="FF0000"/>
                </a:solidFill>
              </a:rPr>
              <a:t> , tienen una temperatura corporal variable, es decir, de sangre fría, se alimentan de insectos, lombrices y otros pequeños animales, son ovíparos, que se reproducen por huevos.</a:t>
            </a:r>
            <a:endParaRPr lang="es-AR" sz="1600" b="1" dirty="0">
              <a:solidFill>
                <a:srgbClr val="FF0000"/>
              </a:solidFill>
            </a:endParaRP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33056"/>
            <a:ext cx="1994711" cy="129406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9" y="3933056"/>
            <a:ext cx="1872208" cy="1294060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77342"/>
            <a:ext cx="1584176" cy="16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61</TotalTime>
  <Words>104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ANFÍBIOS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7</cp:revision>
  <dcterms:created xsi:type="dcterms:W3CDTF">2011-01-20T09:50:21Z</dcterms:created>
  <dcterms:modified xsi:type="dcterms:W3CDTF">2011-01-24T14:55:53Z</dcterms:modified>
</cp:coreProperties>
</file>