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9034463" cy="6858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3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4934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17438" y="0"/>
            <a:ext cx="3914934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C69C-FC77-489A-AE5C-3FE231D98213}" type="datetimeFigureOut">
              <a:rPr lang="es-PA" smtClean="0"/>
              <a:t>12/13/2010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03525" y="514350"/>
            <a:ext cx="34274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03447" y="3257550"/>
            <a:ext cx="722757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14934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17438" y="6513910"/>
            <a:ext cx="3914934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D114-B2F4-41B3-A957-46698374DA6F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03525" y="514350"/>
            <a:ext cx="3427413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D114-B2F4-41B3-A957-46698374DA6F}" type="slidenum">
              <a:rPr lang="es-PA" smtClean="0"/>
              <a:t>3</a:t>
            </a:fld>
            <a:endParaRPr lang="es-P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81"/>
            <a:ext cx="762000" cy="365125"/>
          </a:xfrm>
        </p:spPr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34" y="1535119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3" y="2362206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4" y="2362206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9" y="273052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9" y="1524006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8" y="273057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8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F4641D-B4D8-47EF-8FC9-0CD9E9E6177E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81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81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E574F0-AFD2-4166-BEB2-7FD9C9BC20EC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kmS02n2CH0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1" y="1000108"/>
            <a:ext cx="8229600" cy="1828800"/>
          </a:xfrm>
        </p:spPr>
        <p:txBody>
          <a:bodyPr>
            <a:normAutofit/>
          </a:bodyPr>
          <a:lstStyle/>
          <a:p>
            <a:r>
              <a:rPr lang="es-PA" dirty="0" smtClean="0"/>
              <a:t>Presentación en power point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400800" cy="1752600"/>
          </a:xfrm>
        </p:spPr>
        <p:txBody>
          <a:bodyPr/>
          <a:lstStyle/>
          <a:p>
            <a:r>
              <a:rPr lang="es-PA" dirty="0" smtClean="0"/>
              <a:t>Elaborado: por </a:t>
            </a:r>
            <a:r>
              <a:rPr lang="es-PA" dirty="0"/>
              <a:t>E</a:t>
            </a:r>
            <a:r>
              <a:rPr lang="es-PA" dirty="0" smtClean="0"/>
              <a:t>unice </a:t>
            </a:r>
            <a:r>
              <a:rPr lang="es-PA" dirty="0"/>
              <a:t>T</a:t>
            </a:r>
            <a:r>
              <a:rPr lang="es-PA" dirty="0" smtClean="0"/>
              <a:t>rosman</a:t>
            </a:r>
            <a:endParaRPr lang="es-PA" dirty="0"/>
          </a:p>
        </p:txBody>
      </p:sp>
    </p:spTree>
  </p:cSld>
  <p:clrMapOvr>
    <a:masterClrMapping/>
  </p:clrMapOvr>
  <p:transition>
    <p:cover dir="ru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cap="rnd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PA" dirty="0" smtClean="0"/>
              <a:t>ALBUM DE FOTOS</a:t>
            </a:r>
            <a:endParaRPr lang="es-PA" dirty="0"/>
          </a:p>
        </p:txBody>
      </p:sp>
      <p:pic>
        <p:nvPicPr>
          <p:cNvPr id="3" name="2 Imagen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7228">
            <a:off x="869767" y="1995919"/>
            <a:ext cx="2968624" cy="400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3 Imagen" descr="03amista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7682">
            <a:off x="4686473" y="2231680"/>
            <a:ext cx="3810000" cy="3143272"/>
          </a:xfrm>
          <a:prstGeom prst="horizontalScroll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cut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ALBUM DE FOTOS</a:t>
            </a:r>
            <a:endParaRPr lang="es-PA" dirty="0"/>
          </a:p>
        </p:txBody>
      </p:sp>
      <p:pic>
        <p:nvPicPr>
          <p:cNvPr id="3" name="2 Imagen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37550">
            <a:off x="543916" y="308336"/>
            <a:ext cx="1680553" cy="1745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03amista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7" y="4500574"/>
            <a:ext cx="1571636" cy="2357431"/>
          </a:xfrm>
          <a:prstGeom prst="rect">
            <a:avLst/>
          </a:prstGeom>
        </p:spPr>
      </p:pic>
      <p:pic>
        <p:nvPicPr>
          <p:cNvPr id="5" name="4 Imagen" descr="amistad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9" y="1214425"/>
            <a:ext cx="4429156" cy="1571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 descr="gracias_amist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2029">
            <a:off x="7073199" y="273806"/>
            <a:ext cx="1613595" cy="174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amistad2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90" y="4929200"/>
            <a:ext cx="1714495" cy="1928803"/>
          </a:xfrm>
          <a:prstGeom prst="rect">
            <a:avLst/>
          </a:prstGeom>
        </p:spPr>
      </p:pic>
      <p:pic>
        <p:nvPicPr>
          <p:cNvPr id="8" name="7 Imagen" descr="dia-de-la-amista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390" y="2857501"/>
            <a:ext cx="1785951" cy="2095521"/>
          </a:xfrm>
          <a:prstGeom prst="rect">
            <a:avLst/>
          </a:prstGeom>
        </p:spPr>
      </p:pic>
      <p:pic>
        <p:nvPicPr>
          <p:cNvPr id="9" name="8 Imagen" descr="dia_amistad-23-07-20081-300x30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299" y="2857498"/>
            <a:ext cx="2857500" cy="1643075"/>
          </a:xfrm>
          <a:prstGeom prst="rect">
            <a:avLst/>
          </a:prstGeom>
        </p:spPr>
      </p:pic>
      <p:pic>
        <p:nvPicPr>
          <p:cNvPr id="10" name="9 Imagen" descr="AMISTAD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071680"/>
            <a:ext cx="2571736" cy="1928827"/>
          </a:xfrm>
          <a:prstGeom prst="rect">
            <a:avLst/>
          </a:prstGeom>
        </p:spPr>
      </p:pic>
      <p:pic>
        <p:nvPicPr>
          <p:cNvPr id="11" name="10 Imagen" descr="La_Amistad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7433" y="4500574"/>
            <a:ext cx="1364465" cy="2357431"/>
          </a:xfrm>
          <a:prstGeom prst="rect">
            <a:avLst/>
          </a:prstGeom>
        </p:spPr>
      </p:pic>
      <p:pic>
        <p:nvPicPr>
          <p:cNvPr id="12" name="11 Imagen" descr="Dulce+amistad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0387" y="2071679"/>
            <a:ext cx="2233619" cy="2143140"/>
          </a:xfrm>
          <a:prstGeom prst="rect">
            <a:avLst/>
          </a:prstGeom>
        </p:spPr>
      </p:pic>
      <p:pic>
        <p:nvPicPr>
          <p:cNvPr id="13" name="12 Imagen" descr="amigo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0895" y="4214821"/>
            <a:ext cx="2143108" cy="1143008"/>
          </a:xfrm>
          <a:prstGeom prst="rect">
            <a:avLst/>
          </a:prstGeom>
        </p:spPr>
      </p:pic>
      <p:pic>
        <p:nvPicPr>
          <p:cNvPr id="14" name="13 Imagen" descr="arBOL_DE_LA_AMISTAD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0895" y="5286391"/>
            <a:ext cx="2143108" cy="1571612"/>
          </a:xfrm>
          <a:prstGeom prst="rect">
            <a:avLst/>
          </a:prstGeom>
        </p:spPr>
      </p:pic>
      <p:pic>
        <p:nvPicPr>
          <p:cNvPr id="15" name="14 Imagen" descr="23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4000509"/>
            <a:ext cx="2571736" cy="1428760"/>
          </a:xfrm>
          <a:prstGeom prst="rect">
            <a:avLst/>
          </a:prstGeom>
        </p:spPr>
      </p:pic>
      <p:pic>
        <p:nvPicPr>
          <p:cNvPr id="16" name="15 Imagen" descr="amistad-270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" y="5357830"/>
            <a:ext cx="2357423" cy="1500175"/>
          </a:xfrm>
          <a:prstGeom prst="rect">
            <a:avLst/>
          </a:prstGeom>
        </p:spPr>
      </p:pic>
    </p:spTree>
  </p:cSld>
  <p:clrMapOvr>
    <a:masterClrMapping/>
  </p:clrMapOvr>
  <p:transition>
    <p:cut thruBlk="1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PA" dirty="0" smtClean="0"/>
              <a:t>ALBUM DE FOTOS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PA" dirty="0" smtClean="0"/>
              <a:t>La amistad es un tesoro</a:t>
            </a:r>
          </a:p>
          <a:p>
            <a:r>
              <a:rPr lang="es-PA" dirty="0" smtClean="0"/>
              <a:t>Amistad es un regalo</a:t>
            </a:r>
          </a:p>
          <a:p>
            <a:r>
              <a:rPr lang="es-PA" dirty="0" smtClean="0"/>
              <a:t>Amigas por siempre</a:t>
            </a:r>
          </a:p>
          <a:p>
            <a:r>
              <a:rPr lang="es-PA" dirty="0" smtClean="0"/>
              <a:t>Eres especial amiga</a:t>
            </a:r>
          </a:p>
          <a:p>
            <a:r>
              <a:rPr lang="es-PA" dirty="0" smtClean="0"/>
              <a:t>Eres mi verdadera amiga</a:t>
            </a:r>
          </a:p>
          <a:p>
            <a:r>
              <a:rPr lang="es-PA" dirty="0" smtClean="0"/>
              <a:t>Eres mi mejor amiga</a:t>
            </a:r>
          </a:p>
          <a:p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PA" sz="4000" dirty="0" smtClean="0"/>
              <a:t>Las amigas son como una estrella, a veces no las ve, pero sabes  que siempre estas ahí.</a:t>
            </a:r>
            <a:endParaRPr lang="es-PA" sz="4000" dirty="0"/>
          </a:p>
        </p:txBody>
      </p:sp>
    </p:spTree>
  </p:cSld>
  <p:clrMapOvr>
    <a:masterClrMapping/>
  </p:clrMapOvr>
  <p:transition>
    <p:cut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5583255"/>
          </a:xfrm>
        </p:spPr>
        <p:txBody>
          <a:bodyPr>
            <a:normAutofit/>
          </a:bodyPr>
          <a:lstStyle/>
          <a:p>
            <a:r>
              <a:rPr lang="es-PA" dirty="0" smtClean="0">
                <a:hlinkClick r:id="rId3"/>
              </a:rPr>
              <a:t>YouTube - MEJORES FRASES DE AMISTAD</a:t>
            </a:r>
            <a:endParaRPr lang="es-PA" dirty="0"/>
          </a:p>
        </p:txBody>
      </p:sp>
    </p:spTree>
  </p:cSld>
  <p:clrMapOvr>
    <a:masterClrMapping/>
  </p:clrMapOvr>
  <p:transition>
    <p:cut thruBlk="1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57298" y="3714752"/>
            <a:ext cx="6276293" cy="92333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</a:t>
            </a:r>
            <a:endParaRPr lang="es-E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69</Words>
  <Application>Microsoft Office PowerPoint</Application>
  <PresentationFormat>Presentación en pantalla (4:3)</PresentationFormat>
  <Paragraphs>15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Vértice</vt:lpstr>
      <vt:lpstr>Presentación en power point</vt:lpstr>
      <vt:lpstr>ALBUM DE FOTOS</vt:lpstr>
      <vt:lpstr>ALBUM DE FOTOS</vt:lpstr>
      <vt:lpstr>ALBUM DE FOTOS</vt:lpstr>
      <vt:lpstr>YouTube - MEJORES FRASES DE AMISTAD</vt:lpstr>
      <vt:lpstr>Diapositiva 6</vt:lpstr>
    </vt:vector>
  </TitlesOfParts>
  <Company>PROYECTO CONÉCTATE AL CONOCIMIENTO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en power point</dc:title>
  <dc:creator>Estudiante</dc:creator>
  <cp:lastModifiedBy>Estudiante</cp:lastModifiedBy>
  <cp:revision>11</cp:revision>
  <dcterms:created xsi:type="dcterms:W3CDTF">2010-12-10T18:46:50Z</dcterms:created>
  <dcterms:modified xsi:type="dcterms:W3CDTF">2010-12-13T21:29:29Z</dcterms:modified>
</cp:coreProperties>
</file>