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E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19F90-DEF8-4005-B461-6CAB46702EC3}" type="datetimeFigureOut">
              <a:rPr lang="es-PA" smtClean="0"/>
              <a:t>12/13/2010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896C4-A1CB-4871-956B-DD24AE2C258A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896C4-A1CB-4871-956B-DD24AE2C258A}" type="slidenum">
              <a:rPr lang="es-PA" smtClean="0"/>
              <a:t>1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6D437D-F9C2-4659-B24E-4455634B1D4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7F41B2F-4901-4989-8F1A-C6518191C33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EOonNL-F4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1714488"/>
            <a:ext cx="7772400" cy="4604016"/>
          </a:xfrm>
        </p:spPr>
        <p:txBody>
          <a:bodyPr/>
          <a:lstStyle/>
          <a:p>
            <a:pPr algn="ctr"/>
            <a:r>
              <a:rPr lang="es-PA" sz="8000" b="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PRESENTACION POWER </a:t>
            </a:r>
            <a:r>
              <a:rPr lang="es-PA" sz="8000" b="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POINT</a:t>
            </a:r>
            <a:br>
              <a:rPr lang="es-PA" sz="8000" b="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</a:br>
            <a:r>
              <a:rPr lang="es-PA" sz="8000" b="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/>
            </a:r>
            <a:br>
              <a:rPr lang="es-PA" sz="8000" b="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</a:br>
            <a:r>
              <a:rPr lang="es-PA" sz="2000" b="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patricia Vallarino</a:t>
            </a:r>
            <a:r>
              <a:rPr lang="es-PA" sz="2000" b="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 , Alexander Gómez</a:t>
            </a:r>
            <a:endParaRPr lang="es-PA" sz="2000" b="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zoom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6000" dirty="0" smtClean="0">
                <a:solidFill>
                  <a:srgbClr val="2C6E5D"/>
                </a:solidFill>
                <a:latin typeface="Algerian" pitchFamily="82" charset="0"/>
              </a:rPr>
              <a:t>ALBUN DE FOTOS</a:t>
            </a:r>
            <a:endParaRPr lang="es-PA" sz="6000" dirty="0">
              <a:solidFill>
                <a:srgbClr val="2C6E5D"/>
              </a:solidFill>
              <a:latin typeface="Algerian" pitchFamily="82" charset="0"/>
            </a:endParaRPr>
          </a:p>
        </p:txBody>
      </p:sp>
      <p:pic>
        <p:nvPicPr>
          <p:cNvPr id="4" name="3 Marcador de contenido" descr="navid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290" y="1372897"/>
            <a:ext cx="6719600" cy="5056499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66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collage</a:t>
            </a:r>
            <a:endParaRPr lang="es-PA" sz="66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4" name="3 Marcador de contenido" descr="0XIBCA1WB4F8CAW4XNRJCA9EBJD9CATUC0A7CAPNJJP3CA12XKIXCAGPIAQVCA177TZCCA059YPTCASJ5YP1CAGMSUK9CAFIVTCWCA0C6BY4CAT7A4UYCAL6R6EECA62S38JCA5L9S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2143116"/>
            <a:ext cx="1714512" cy="2214579"/>
          </a:xfrm>
        </p:spPr>
      </p:pic>
      <p:pic>
        <p:nvPicPr>
          <p:cNvPr id="5" name="4 Imagen" descr="4FEHCAF10LDUCAN2DGGZCALUPQLLCA4SNFXTCA2IN5FHCAI30NFGCAO24KS1CAU8ZOFNCAU9ERDFCAXSHU7ICALKIIAPCA740VU2CAEBDFPGCA1VK0XLCAUX3T2FCAE4TZKPCAXGI7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357694"/>
            <a:ext cx="1714512" cy="1714512"/>
          </a:xfrm>
          <a:prstGeom prst="rect">
            <a:avLst/>
          </a:prstGeom>
        </p:spPr>
      </p:pic>
      <p:pic>
        <p:nvPicPr>
          <p:cNvPr id="6" name="5 Imagen" descr="7CQ0CAA9L3S4CAM7VC1QCA1GIPNRCAA3IH19CATWXPMLCAQVOKURCA8SCU79CAALMT9RCAF3URAQCAW3YAPGCADVA7FGCAM9KO7ICARHJNNRCAQDJZTKCAYS1U3NCAPNRFRSCAWOGUH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64" y="2143115"/>
            <a:ext cx="1285308" cy="2384639"/>
          </a:xfrm>
          <a:prstGeom prst="rect">
            <a:avLst/>
          </a:prstGeom>
        </p:spPr>
      </p:pic>
      <p:pic>
        <p:nvPicPr>
          <p:cNvPr id="7" name="6 Imagen" descr="0PVKCAQSS5F6CAYBH2GOCAXGXBUFCA6T1CT0CA31PIHMCAKJJ66PCA1P36UICAFCK2LACAAP8LMYCAM6LB5ECA2UILVXCA0QY4ITCAEMRY8NCAUXJSW4CABFIUR0CA1MVTJLCASC6T5Z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4214818"/>
            <a:ext cx="1426872" cy="1824042"/>
          </a:xfrm>
          <a:prstGeom prst="rect">
            <a:avLst/>
          </a:prstGeom>
        </p:spPr>
      </p:pic>
      <p:pic>
        <p:nvPicPr>
          <p:cNvPr id="8" name="7 Imagen" descr="UV0ICA5GH0W8CARV9WK1CAXQYXF8CA99ZGLGCALX2D6QCAJQ3EEICA68GVWDCA89JJBCCAN2ZV6FCAAHEQFNCA43EUGDCAVVT5F8CAR6UGXOCAO08IJACAXF8304CAK8LRH3CA1R5YNU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6248" y="2143116"/>
            <a:ext cx="2196719" cy="2286016"/>
          </a:xfrm>
          <a:prstGeom prst="rect">
            <a:avLst/>
          </a:prstGeom>
        </p:spPr>
      </p:pic>
      <p:pic>
        <p:nvPicPr>
          <p:cNvPr id="9" name="8 Imagen" descr="0OOICAV02M11CADURDOCCAK9Z6XXCAFMYB2DCABFHDK6CA9SAK1VCA9A2PSZCAIT8Z3DCAY528YTCA1A8C2LCABHIY8OCA0T3TVXCA1QNU35CADZ9D0RCAHRA8ZECAE9EIZ3CAY445S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9124" y="4429132"/>
            <a:ext cx="1600692" cy="1614491"/>
          </a:xfrm>
          <a:prstGeom prst="rect">
            <a:avLst/>
          </a:prstGeom>
        </p:spPr>
      </p:pic>
      <p:pic>
        <p:nvPicPr>
          <p:cNvPr id="10" name="9 Imagen" descr="CVSGCA2Y7TQ5CAWR65QGCAU19T7JCA5KZP3DCAZ98B17CARUIT0YCAZ7KHLDCA2PVB2SCAMALUQICABC75MXCALW0EXACA9202SVCAOYL7T8CAAJ9VU0CA3U1DDHCABVBV3ECANWNCSF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0760" y="4286256"/>
            <a:ext cx="2420944" cy="1743080"/>
          </a:xfrm>
          <a:prstGeom prst="rect">
            <a:avLst/>
          </a:prstGeom>
        </p:spPr>
      </p:pic>
      <p:pic>
        <p:nvPicPr>
          <p:cNvPr id="11" name="10 Imagen" descr="image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00826" y="2143116"/>
            <a:ext cx="1928826" cy="2138372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>
                <a:solidFill>
                  <a:srgbClr val="2C6E5D"/>
                </a:solidFill>
                <a:latin typeface="Algerian" pitchFamily="82" charset="0"/>
              </a:rPr>
              <a:t>Álbum de fotos</a:t>
            </a:r>
            <a:endParaRPr lang="es-PA" dirty="0">
              <a:solidFill>
                <a:srgbClr val="2C6E5D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A" sz="4400" dirty="0" smtClean="0">
                <a:solidFill>
                  <a:srgbClr val="FF0000"/>
                </a:solidFill>
                <a:latin typeface="Baskerville Old Face" pitchFamily="18" charset="0"/>
              </a:rPr>
              <a:t>Arbolito</a:t>
            </a:r>
          </a:p>
          <a:p>
            <a:r>
              <a:rPr lang="es-PA" sz="4400" dirty="0" smtClean="0">
                <a:solidFill>
                  <a:srgbClr val="FF0000"/>
                </a:solidFill>
                <a:latin typeface="Baskerville Old Face" pitchFamily="18" charset="0"/>
              </a:rPr>
              <a:t>Santa Claus</a:t>
            </a:r>
          </a:p>
          <a:p>
            <a:r>
              <a:rPr lang="es-PA" sz="4400" dirty="0" smtClean="0">
                <a:solidFill>
                  <a:srgbClr val="FF0000"/>
                </a:solidFill>
                <a:latin typeface="Baskerville Old Face" pitchFamily="18" charset="0"/>
              </a:rPr>
              <a:t>Renos</a:t>
            </a:r>
          </a:p>
          <a:p>
            <a:r>
              <a:rPr lang="es-PA" sz="4400" dirty="0" smtClean="0">
                <a:solidFill>
                  <a:srgbClr val="FF0000"/>
                </a:solidFill>
                <a:latin typeface="Baskerville Old Face" pitchFamily="18" charset="0"/>
              </a:rPr>
              <a:t>Corona</a:t>
            </a:r>
          </a:p>
          <a:p>
            <a:r>
              <a:rPr lang="es-PA" sz="4400" dirty="0" smtClean="0">
                <a:solidFill>
                  <a:srgbClr val="FF0000"/>
                </a:solidFill>
                <a:latin typeface="Baskerville Old Face" pitchFamily="18" charset="0"/>
              </a:rPr>
              <a:t>Muñeco de nieves</a:t>
            </a:r>
          </a:p>
          <a:p>
            <a:r>
              <a:rPr lang="es-PA" sz="4400" dirty="0" smtClean="0">
                <a:solidFill>
                  <a:srgbClr val="FF0000"/>
                </a:solidFill>
                <a:latin typeface="Baskerville Old Face" pitchFamily="18" charset="0"/>
              </a:rPr>
              <a:t>Trineo</a:t>
            </a: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8579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>
                <a:hlinkClick r:id="rId3"/>
              </a:rPr>
              <a:t>http://www.youtube.com/watch?v=4EOonNL-F4g</a:t>
            </a:r>
            <a:endParaRPr lang="es-PA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1785926"/>
            <a:ext cx="7772400" cy="4532578"/>
          </a:xfrm>
        </p:spPr>
        <p:txBody>
          <a:bodyPr/>
          <a:lstStyle/>
          <a:p>
            <a:pPr algn="ctr"/>
            <a:r>
              <a:rPr lang="es-PA" sz="6600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Gracias por su atención </a:t>
            </a:r>
            <a:endParaRPr lang="es-PA" sz="66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171</TotalTime>
  <Words>27</Words>
  <Application>Microsoft Office PowerPoint</Application>
  <PresentationFormat>Presentación en pantalla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Metro</vt:lpstr>
      <vt:lpstr>PRESENTACION POWER POINT  patricia Vallarino , Alexander Gómez</vt:lpstr>
      <vt:lpstr>ALBUN DE FOTOS</vt:lpstr>
      <vt:lpstr>collage</vt:lpstr>
      <vt:lpstr>Álbum de fotos</vt:lpstr>
      <vt:lpstr>Diapositiva 5</vt:lpstr>
      <vt:lpstr>Gracias por su atención 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POWER POINT</dc:title>
  <dc:creator>Estudiante</dc:creator>
  <cp:lastModifiedBy>Estudiante</cp:lastModifiedBy>
  <cp:revision>18</cp:revision>
  <dcterms:created xsi:type="dcterms:W3CDTF">2010-12-10T19:40:25Z</dcterms:created>
  <dcterms:modified xsi:type="dcterms:W3CDTF">2010-12-13T21:26:57Z</dcterms:modified>
</cp:coreProperties>
</file>