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126C2-7546-4E3C-9357-956B623CDAEB}" type="datetimeFigureOut">
              <a:rPr lang="es-PA" smtClean="0"/>
              <a:t>12/10/2010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4B065-E64F-4467-9993-2C555CDC51C1}" type="slidenum">
              <a:rPr lang="es-PA" smtClean="0"/>
              <a:t>‹Nº›</a:t>
            </a:fld>
            <a:endParaRPr lang="es-PA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126C2-7546-4E3C-9357-956B623CDAEB}" type="datetimeFigureOut">
              <a:rPr lang="es-PA" smtClean="0"/>
              <a:t>12/10/2010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4B065-E64F-4467-9993-2C555CDC51C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126C2-7546-4E3C-9357-956B623CDAEB}" type="datetimeFigureOut">
              <a:rPr lang="es-PA" smtClean="0"/>
              <a:t>12/10/2010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4B065-E64F-4467-9993-2C555CDC51C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126C2-7546-4E3C-9357-956B623CDAEB}" type="datetimeFigureOut">
              <a:rPr lang="es-PA" smtClean="0"/>
              <a:t>12/10/2010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4B065-E64F-4467-9993-2C555CDC51C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126C2-7546-4E3C-9357-956B623CDAEB}" type="datetimeFigureOut">
              <a:rPr lang="es-PA" smtClean="0"/>
              <a:t>12/10/2010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4B065-E64F-4467-9993-2C555CDC51C1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6 Rectángulo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126C2-7546-4E3C-9357-956B623CDAEB}" type="datetimeFigureOut">
              <a:rPr lang="es-PA" smtClean="0"/>
              <a:t>12/10/2010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4B065-E64F-4467-9993-2C555CDC51C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126C2-7546-4E3C-9357-956B623CDAEB}" type="datetimeFigureOut">
              <a:rPr lang="es-PA" smtClean="0"/>
              <a:t>12/10/2010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4B065-E64F-4467-9993-2C555CDC51C1}" type="slidenum">
              <a:rPr lang="es-PA" smtClean="0"/>
              <a:t>‹Nº›</a:t>
            </a:fld>
            <a:endParaRPr lang="es-PA"/>
          </a:p>
        </p:txBody>
      </p:sp>
      <p:sp>
        <p:nvSpPr>
          <p:cNvPr id="16" name="15 Rectángulo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126C2-7546-4E3C-9357-956B623CDAEB}" type="datetimeFigureOut">
              <a:rPr lang="es-PA" smtClean="0"/>
              <a:t>12/10/2010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4B065-E64F-4467-9993-2C555CDC51C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126C2-7546-4E3C-9357-956B623CDAEB}" type="datetimeFigureOut">
              <a:rPr lang="es-PA" smtClean="0"/>
              <a:t>12/10/2010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4B065-E64F-4467-9993-2C555CDC51C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126C2-7546-4E3C-9357-956B623CDAEB}" type="datetimeFigureOut">
              <a:rPr lang="es-PA" smtClean="0"/>
              <a:t>12/10/2010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4B065-E64F-4467-9993-2C555CDC51C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1A4126C2-7546-4E3C-9357-956B623CDAEB}" type="datetimeFigureOut">
              <a:rPr lang="es-PA" smtClean="0"/>
              <a:t>12/10/2010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17D4B065-E64F-4467-9993-2C555CDC51C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4126C2-7546-4E3C-9357-956B623CDAEB}" type="datetimeFigureOut">
              <a:rPr lang="es-PA" smtClean="0"/>
              <a:t>12/10/2010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7D4B065-E64F-4467-9993-2C555CDC51C1}" type="slidenum">
              <a:rPr lang="es-PA" smtClean="0"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97510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A" sz="4800" dirty="0" smtClean="0">
                <a:solidFill>
                  <a:srgbClr val="FF0000"/>
                </a:solidFill>
                <a:latin typeface="Chiller" pitchFamily="82" charset="0"/>
              </a:rPr>
              <a:t>PRESENTACIONES POWER POINT</a:t>
            </a:r>
            <a:endParaRPr lang="es-PA" sz="48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00100" y="3071810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es-PA" sz="2400" dirty="0" smtClean="0">
                <a:solidFill>
                  <a:srgbClr val="FF0000"/>
                </a:solidFill>
                <a:latin typeface="Comic Sans MS" pitchFamily="66" charset="0"/>
              </a:rPr>
              <a:t>Juan Antonio Hernández .</a:t>
            </a:r>
          </a:p>
          <a:p>
            <a:pPr algn="ctr"/>
            <a:r>
              <a:rPr lang="es-PA" sz="2400" dirty="0" smtClean="0">
                <a:solidFill>
                  <a:srgbClr val="FF0000"/>
                </a:solidFill>
                <a:latin typeface="Comic Sans MS" pitchFamily="66" charset="0"/>
              </a:rPr>
              <a:t>Moisés Pinzón</a:t>
            </a:r>
            <a:endParaRPr lang="es-PA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immypatino.com/fotos/Image/gif%20navida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6"/>
            <a:ext cx="90805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sz="3600" dirty="0" smtClean="0">
                <a:solidFill>
                  <a:srgbClr val="FF0000"/>
                </a:solidFill>
                <a:latin typeface="Algerian" pitchFamily="82" charset="0"/>
              </a:rPr>
              <a:t>Álbum de Fotos</a:t>
            </a:r>
            <a:br>
              <a:rPr lang="es-PA" sz="3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s-PA" sz="3600" dirty="0" smtClean="0">
                <a:solidFill>
                  <a:srgbClr val="FF0000"/>
                </a:solidFill>
                <a:latin typeface="Algerian" pitchFamily="82" charset="0"/>
              </a:rPr>
              <a:t>Navideñas</a:t>
            </a:r>
            <a:endParaRPr lang="es-PA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6" name="5 Marcador de contenido" descr="semana-santa-cla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2428892" cy="2076194"/>
          </a:xfrm>
        </p:spPr>
      </p:pic>
      <p:pic>
        <p:nvPicPr>
          <p:cNvPr id="7" name="6 Imagen" descr="haircut_grin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643049"/>
            <a:ext cx="2854985" cy="2256043"/>
          </a:xfrm>
          <a:prstGeom prst="rect">
            <a:avLst/>
          </a:prstGeom>
        </p:spPr>
      </p:pic>
      <p:pic>
        <p:nvPicPr>
          <p:cNvPr id="8" name="7 Imagen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571612"/>
            <a:ext cx="1928826" cy="2357454"/>
          </a:xfrm>
          <a:prstGeom prst="rect">
            <a:avLst/>
          </a:prstGeom>
        </p:spPr>
      </p:pic>
      <p:pic>
        <p:nvPicPr>
          <p:cNvPr id="9" name="8 Imagen" descr="1261676395872_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714752"/>
            <a:ext cx="2143140" cy="3143248"/>
          </a:xfrm>
          <a:prstGeom prst="rect">
            <a:avLst/>
          </a:prstGeom>
        </p:spPr>
      </p:pic>
      <p:pic>
        <p:nvPicPr>
          <p:cNvPr id="10" name="9 Imagen" descr="41BuOUcR6h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3786190"/>
            <a:ext cx="1900236" cy="3071810"/>
          </a:xfrm>
          <a:prstGeom prst="rect">
            <a:avLst/>
          </a:prstGeom>
        </p:spPr>
      </p:pic>
      <p:pic>
        <p:nvPicPr>
          <p:cNvPr id="11" name="10 Imagen" descr="feliznavidad200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5" y="3929066"/>
            <a:ext cx="2928958" cy="2928934"/>
          </a:xfrm>
          <a:prstGeom prst="rect">
            <a:avLst/>
          </a:prstGeom>
        </p:spPr>
      </p:pic>
      <p:pic>
        <p:nvPicPr>
          <p:cNvPr id="12" name="11 Imagen" descr="santa-cla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206" y="1500174"/>
            <a:ext cx="1928794" cy="3000396"/>
          </a:xfrm>
          <a:prstGeom prst="rect">
            <a:avLst/>
          </a:prstGeom>
        </p:spPr>
      </p:pic>
      <p:pic>
        <p:nvPicPr>
          <p:cNvPr id="13" name="12 Imagen" descr="navidad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68" y="4429132"/>
            <a:ext cx="2000232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sz="3600" dirty="0" smtClean="0">
                <a:solidFill>
                  <a:srgbClr val="FF0000"/>
                </a:solidFill>
                <a:latin typeface="Algerian" pitchFamily="82" charset="0"/>
              </a:rPr>
              <a:t>Álbum de Fotos</a:t>
            </a:r>
            <a:br>
              <a:rPr lang="es-PA" sz="3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s-PA" sz="3600" dirty="0" smtClean="0">
                <a:solidFill>
                  <a:srgbClr val="FF0000"/>
                </a:solidFill>
                <a:latin typeface="Algerian" pitchFamily="82" charset="0"/>
              </a:rPr>
              <a:t>Navideñas</a:t>
            </a:r>
            <a:endParaRPr lang="es-PA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1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s-PA" sz="4000" dirty="0" smtClean="0">
                <a:solidFill>
                  <a:srgbClr val="FF0000"/>
                </a:solidFill>
                <a:latin typeface="Chiller" pitchFamily="82" charset="0"/>
              </a:rPr>
              <a:t>Feliz Navidad.</a:t>
            </a:r>
          </a:p>
          <a:p>
            <a:pPr marL="582930" indent="-514350">
              <a:buFont typeface="+mj-lt"/>
              <a:buAutoNum type="arabicPeriod"/>
            </a:pPr>
            <a:r>
              <a:rPr lang="es-PA" sz="4000" dirty="0" smtClean="0">
                <a:solidFill>
                  <a:srgbClr val="FF0000"/>
                </a:solidFill>
                <a:latin typeface="Chiller" pitchFamily="82" charset="0"/>
              </a:rPr>
              <a:t>Felices Fiestas .</a:t>
            </a:r>
          </a:p>
          <a:p>
            <a:pPr marL="582930" indent="-514350">
              <a:buFont typeface="+mj-lt"/>
              <a:buAutoNum type="arabicPeriod"/>
            </a:pPr>
            <a:r>
              <a:rPr lang="es-PA" sz="4000" dirty="0" smtClean="0">
                <a:solidFill>
                  <a:srgbClr val="FF0000"/>
                </a:solidFill>
                <a:latin typeface="Chiller" pitchFamily="82" charset="0"/>
              </a:rPr>
              <a:t>Santa Claus.</a:t>
            </a:r>
          </a:p>
          <a:p>
            <a:pPr marL="582930" indent="-514350">
              <a:buFont typeface="+mj-lt"/>
              <a:buAutoNum type="arabicPeriod"/>
            </a:pPr>
            <a:r>
              <a:rPr lang="es-PA" sz="4000" dirty="0" smtClean="0">
                <a:solidFill>
                  <a:srgbClr val="FF0000"/>
                </a:solidFill>
                <a:latin typeface="Chiller" pitchFamily="82" charset="0"/>
              </a:rPr>
              <a:t>Árbol Navideño.</a:t>
            </a:r>
          </a:p>
          <a:p>
            <a:pPr marL="582930" indent="-514350">
              <a:buFont typeface="+mj-lt"/>
              <a:buAutoNum type="arabicPeriod"/>
            </a:pPr>
            <a:r>
              <a:rPr lang="es-PA" sz="4000" dirty="0" smtClean="0">
                <a:solidFill>
                  <a:srgbClr val="FF0000"/>
                </a:solidFill>
                <a:latin typeface="Chiller" pitchFamily="82" charset="0"/>
              </a:rPr>
              <a:t>Espíritu Navideño.</a:t>
            </a:r>
          </a:p>
          <a:p>
            <a:pPr marL="582930" indent="-514350">
              <a:buFont typeface="+mj-lt"/>
              <a:buAutoNum type="arabicPeriod"/>
            </a:pPr>
            <a:r>
              <a:rPr lang="es-PA" sz="4000" dirty="0" smtClean="0">
                <a:solidFill>
                  <a:srgbClr val="FF0000"/>
                </a:solidFill>
                <a:latin typeface="Chiller" pitchFamily="82" charset="0"/>
              </a:rPr>
              <a:t>Nacimiento de Jesús .</a:t>
            </a:r>
          </a:p>
          <a:p>
            <a:pPr marL="582930" indent="-514350">
              <a:buNone/>
            </a:pPr>
            <a:endParaRPr lang="es-P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PA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</TotalTime>
  <Words>34</Words>
  <Application>Microsoft Office PowerPoint</Application>
  <PresentationFormat>Presentación en pantalla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Metro</vt:lpstr>
      <vt:lpstr>PRESENTACIONES POWER POINT</vt:lpstr>
      <vt:lpstr>Diapositiva 2</vt:lpstr>
      <vt:lpstr>Álbum de Fotos Navideñas</vt:lpstr>
      <vt:lpstr>Álbum de Fotos Navideñas</vt:lpstr>
      <vt:lpstr>Diapositiva 5</vt:lpstr>
    </vt:vector>
  </TitlesOfParts>
  <Company>PROYECTO CONÉCTATE AL CONOCIMIENTO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PRESENTACIONES POWER POINT</dc:title>
  <dc:creator>Estudiante</dc:creator>
  <cp:lastModifiedBy>Estudiante</cp:lastModifiedBy>
  <cp:revision>8</cp:revision>
  <dcterms:created xsi:type="dcterms:W3CDTF">2010-12-10T18:32:43Z</dcterms:created>
  <dcterms:modified xsi:type="dcterms:W3CDTF">2010-12-10T19:46:35Z</dcterms:modified>
</cp:coreProperties>
</file>