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1" r:id="rId5"/>
    <p:sldId id="262" r:id="rId6"/>
    <p:sldId id="264" r:id="rId7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17" autoAdjust="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F83C6-E7D9-49C8-A64C-C571605A1B0F}" type="datetimeFigureOut">
              <a:rPr lang="es-PA" smtClean="0"/>
              <a:pPr/>
              <a:t>12/14/2010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C1C05-DE8A-4F78-A346-0910FD865276}" type="slidenum">
              <a:rPr lang="es-PA" smtClean="0"/>
              <a:pPr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204B4-5C64-4118-A75E-936F3288900D}" type="datetimeFigureOut">
              <a:rPr lang="es-PA" smtClean="0"/>
              <a:pPr/>
              <a:t>12/14/2010</a:t>
            </a:fld>
            <a:endParaRPr lang="es-PA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A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DB3BD-3025-4F1F-B712-971ABC989ED1}" type="slidenum">
              <a:rPr lang="es-PA" smtClean="0"/>
              <a:pPr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DB3BD-3025-4F1F-B712-971ABC989ED1}" type="slidenum">
              <a:rPr lang="es-PA" smtClean="0"/>
              <a:pPr/>
              <a:t>1</a:t>
            </a:fld>
            <a:endParaRPr lang="es-P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DB3BD-3025-4F1F-B712-971ABC989ED1}" type="slidenum">
              <a:rPr lang="es-PA" smtClean="0"/>
              <a:pPr/>
              <a:t>2</a:t>
            </a:fld>
            <a:endParaRPr lang="es-P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A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DB3BD-3025-4F1F-B712-971ABC989ED1}" type="slidenum">
              <a:rPr lang="es-PA" smtClean="0"/>
              <a:pPr/>
              <a:t>3</a:t>
            </a:fld>
            <a:endParaRPr lang="es-P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DB3BD-3025-4F1F-B712-971ABC989ED1}" type="slidenum">
              <a:rPr lang="es-PA" smtClean="0"/>
              <a:pPr/>
              <a:t>4</a:t>
            </a:fld>
            <a:endParaRPr lang="es-P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DB3BD-3025-4F1F-B712-971ABC989ED1}" type="slidenum">
              <a:rPr lang="es-PA" smtClean="0"/>
              <a:pPr/>
              <a:t>5</a:t>
            </a:fld>
            <a:endParaRPr lang="es-P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7568DC-07BD-4FDD-B2F3-F4FD12171617}" type="datetimeFigureOut">
              <a:rPr lang="es-PA" smtClean="0"/>
              <a:pPr/>
              <a:t>12/14/2010</a:t>
            </a:fld>
            <a:endParaRPr lang="es-PA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E5EF8A-D0B1-4919-AFC2-D55C4361601F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568DC-07BD-4FDD-B2F3-F4FD12171617}" type="datetimeFigureOut">
              <a:rPr lang="es-PA" smtClean="0"/>
              <a:pPr/>
              <a:t>12/14/2010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E5EF8A-D0B1-4919-AFC2-D55C4361601F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568DC-07BD-4FDD-B2F3-F4FD12171617}" type="datetimeFigureOut">
              <a:rPr lang="es-PA" smtClean="0"/>
              <a:pPr/>
              <a:t>12/14/2010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E5EF8A-D0B1-4919-AFC2-D55C4361601F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568DC-07BD-4FDD-B2F3-F4FD12171617}" type="datetimeFigureOut">
              <a:rPr lang="es-PA" smtClean="0"/>
              <a:pPr/>
              <a:t>12/14/2010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E5EF8A-D0B1-4919-AFC2-D55C4361601F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568DC-07BD-4FDD-B2F3-F4FD12171617}" type="datetimeFigureOut">
              <a:rPr lang="es-PA" smtClean="0"/>
              <a:pPr/>
              <a:t>12/14/2010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E5EF8A-D0B1-4919-AFC2-D55C4361601F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568DC-07BD-4FDD-B2F3-F4FD12171617}" type="datetimeFigureOut">
              <a:rPr lang="es-PA" smtClean="0"/>
              <a:pPr/>
              <a:t>12/14/2010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E5EF8A-D0B1-4919-AFC2-D55C4361601F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568DC-07BD-4FDD-B2F3-F4FD12171617}" type="datetimeFigureOut">
              <a:rPr lang="es-PA" smtClean="0"/>
              <a:pPr/>
              <a:t>12/14/2010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E5EF8A-D0B1-4919-AFC2-D55C4361601F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568DC-07BD-4FDD-B2F3-F4FD12171617}" type="datetimeFigureOut">
              <a:rPr lang="es-PA" smtClean="0"/>
              <a:pPr/>
              <a:t>12/14/2010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E5EF8A-D0B1-4919-AFC2-D55C4361601F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568DC-07BD-4FDD-B2F3-F4FD12171617}" type="datetimeFigureOut">
              <a:rPr lang="es-PA" smtClean="0"/>
              <a:pPr/>
              <a:t>12/14/2010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E5EF8A-D0B1-4919-AFC2-D55C4361601F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E7568DC-07BD-4FDD-B2F3-F4FD12171617}" type="datetimeFigureOut">
              <a:rPr lang="es-PA" smtClean="0"/>
              <a:pPr/>
              <a:t>12/14/2010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E5EF8A-D0B1-4919-AFC2-D55C4361601F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7568DC-07BD-4FDD-B2F3-F4FD12171617}" type="datetimeFigureOut">
              <a:rPr lang="es-PA" smtClean="0"/>
              <a:pPr/>
              <a:t>12/14/2010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E5EF8A-D0B1-4919-AFC2-D55C4361601F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7" y="5001994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7" y="5001994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E7568DC-07BD-4FDD-B2F3-F4FD12171617}" type="datetimeFigureOut">
              <a:rPr lang="es-PA" smtClean="0"/>
              <a:pPr/>
              <a:t>12/14/2010</a:t>
            </a:fld>
            <a:endParaRPr lang="es-PA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7E5EF8A-D0B1-4919-AFC2-D55C4361601F}" type="slidenum">
              <a:rPr lang="es-PA" smtClean="0"/>
              <a:pPr/>
              <a:t>‹Nº›</a:t>
            </a:fld>
            <a:endParaRPr lang="es-P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www.blogdemascotas.com/wp-content/uploads/2008/02/cachorros1.jpg&amp;imgrefurl=http://www.blogdemascotas.com/pediatria-y-crianza-de-cachorros-huerfanos.html&amp;h=333&amp;w=500&amp;sz=117&amp;tbnid=9Aa_TnTEkeevaM:&amp;tbnh=87&amp;tbnw=130&amp;prev=/images?q=IMAGENES+DE+CACHORROS&amp;zoom=1&amp;q=IMAGENES+DE+CACHORROS&amp;hl=en&amp;usg=__uQJiMUrKT5IWH17YKiypAmjnZxc=&amp;sa=X&amp;ei=83gCTcnhAcmr8AaPn6DnAg&amp;ved=0CBsQ9QEwAA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9.jpeg"/><Relationship Id="rId5" Type="http://schemas.openxmlformats.org/officeDocument/2006/relationships/image" Target="../media/image5.jpeg"/><Relationship Id="rId10" Type="http://schemas.openxmlformats.org/officeDocument/2006/relationships/hyperlink" Target="http://www.aquanatura.es/spa/subcategory/AD001/extractimg.cgi?action=storefront&amp;code=ST009" TargetMode="External"/><Relationship Id="rId4" Type="http://schemas.openxmlformats.org/officeDocument/2006/relationships/image" Target="../media/image4.jpe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ZRUtnKs56Cs&amp;feature=related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642918"/>
            <a:ext cx="7772400" cy="1829761"/>
          </a:xfrm>
        </p:spPr>
        <p:txBody>
          <a:bodyPr/>
          <a:lstStyle/>
          <a:p>
            <a:pPr algn="l"/>
            <a:r>
              <a:rPr lang="es-PA" dirty="0" smtClean="0"/>
              <a:t>PRESENTACIONES POWER POINT</a:t>
            </a:r>
            <a:endParaRPr lang="es-PA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034" y="3714752"/>
            <a:ext cx="7772400" cy="1199704"/>
          </a:xfrm>
        </p:spPr>
        <p:txBody>
          <a:bodyPr>
            <a:normAutofit fontScale="92500" lnSpcReduction="20000"/>
          </a:bodyPr>
          <a:lstStyle/>
          <a:p>
            <a:r>
              <a:rPr lang="es-PA" dirty="0" smtClean="0"/>
              <a:t>DORIS DÁVILA</a:t>
            </a:r>
          </a:p>
          <a:p>
            <a:r>
              <a:rPr lang="es-PA" dirty="0" smtClean="0"/>
              <a:t>FANNY VASQUEZ</a:t>
            </a:r>
          </a:p>
          <a:p>
            <a:r>
              <a:rPr lang="es-PA" dirty="0" smtClean="0"/>
              <a:t>ICSI IBARRA</a:t>
            </a:r>
          </a:p>
          <a:p>
            <a:endParaRPr lang="es-PA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 idx="4294967295"/>
          </p:nvPr>
        </p:nvSpPr>
        <p:spPr>
          <a:xfrm>
            <a:off x="0" y="285728"/>
            <a:ext cx="8229600" cy="11430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s-PA" dirty="0" smtClean="0">
                <a:solidFill>
                  <a:schemeClr val="tx1"/>
                </a:solidFill>
                <a:latin typeface="Algerian" pitchFamily="82" charset="0"/>
              </a:rPr>
              <a:t>ALBUN DE FOTOS</a:t>
            </a:r>
            <a:endParaRPr lang="es-PA" dirty="0">
              <a:solidFill>
                <a:schemeClr val="tx1"/>
              </a:solidFill>
              <a:latin typeface="Algerian" pitchFamily="82" charset="0"/>
            </a:endParaRPr>
          </a:p>
        </p:txBody>
      </p:sp>
      <p:pic>
        <p:nvPicPr>
          <p:cNvPr id="1026" name="Picture 2" descr="http://comentariospara.hi5stop.com/fechas_especiales/comentarios-imagenes-feliz-cumpleanos-hi5/images/Feliz_cumple1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1643050"/>
            <a:ext cx="4229100" cy="4572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60000"/>
                <a:lumOff val="4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 idx="4294967295"/>
          </p:nvPr>
        </p:nvSpPr>
        <p:spPr>
          <a:xfrm>
            <a:off x="214282" y="214290"/>
            <a:ext cx="8229600" cy="11430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s-PA" dirty="0" smtClean="0">
                <a:solidFill>
                  <a:schemeClr val="tx1"/>
                </a:solidFill>
                <a:latin typeface="Algerian" pitchFamily="82" charset="0"/>
              </a:rPr>
              <a:t>ALBUN DE FOTOS</a:t>
            </a:r>
            <a:endParaRPr lang="es-PA" dirty="0">
              <a:solidFill>
                <a:schemeClr val="tx1"/>
              </a:solidFill>
              <a:latin typeface="Algerian" pitchFamily="82" charset="0"/>
            </a:endParaRPr>
          </a:p>
        </p:txBody>
      </p:sp>
      <p:pic>
        <p:nvPicPr>
          <p:cNvPr id="52226" name="Picture 2" descr="Imágenes de cachorros de perro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28737"/>
            <a:ext cx="3429000" cy="2428892"/>
          </a:xfrm>
          <a:prstGeom prst="rect">
            <a:avLst/>
          </a:prstGeom>
          <a:noFill/>
        </p:spPr>
      </p:pic>
      <p:pic>
        <p:nvPicPr>
          <p:cNvPr id="52228" name="Picture 4" descr="Fotos de perro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1357298"/>
            <a:ext cx="2928958" cy="2928959"/>
          </a:xfrm>
          <a:prstGeom prst="rect">
            <a:avLst/>
          </a:prstGeom>
          <a:noFill/>
        </p:spPr>
      </p:pic>
      <p:pic>
        <p:nvPicPr>
          <p:cNvPr id="52230" name="Picture 6" descr="Bonitas imágenes de perro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1285860"/>
            <a:ext cx="2786050" cy="2857520"/>
          </a:xfrm>
          <a:prstGeom prst="rect">
            <a:avLst/>
          </a:prstGeom>
          <a:noFill/>
        </p:spPr>
      </p:pic>
      <p:pic>
        <p:nvPicPr>
          <p:cNvPr id="52232" name="Picture 8" descr="Imágenes de perro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34644" y="3857628"/>
            <a:ext cx="3463636" cy="3000371"/>
          </a:xfrm>
          <a:prstGeom prst="rect">
            <a:avLst/>
          </a:prstGeom>
          <a:noFill/>
        </p:spPr>
      </p:pic>
      <p:pic>
        <p:nvPicPr>
          <p:cNvPr id="52234" name="Picture 10" descr="http://www.mascotas.org/wp-content/uploads/cachorro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8993" y="4286256"/>
            <a:ext cx="1357321" cy="1147799"/>
          </a:xfrm>
          <a:prstGeom prst="rect">
            <a:avLst/>
          </a:prstGeom>
          <a:noFill/>
        </p:spPr>
      </p:pic>
      <p:pic>
        <p:nvPicPr>
          <p:cNvPr id="52236" name="Picture 12" descr="http://www.google.com/images?q=tbn:9Aa_TnTEkeevaM::www.blogdemascotas.com/wp-content/uploads/2008/02/cachorros1.jpg&amp;t=1&amp;h=88&amp;w=132&amp;usg=__RgxycgecWqatW_G5m2jPA6m_J9g=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428992" y="5429264"/>
            <a:ext cx="1357322" cy="1428736"/>
          </a:xfrm>
          <a:prstGeom prst="rect">
            <a:avLst/>
          </a:prstGeom>
          <a:noFill/>
        </p:spPr>
      </p:pic>
      <p:pic>
        <p:nvPicPr>
          <p:cNvPr id="52238" name="Picture 14" descr="See full size image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786314" y="4136864"/>
            <a:ext cx="4357686" cy="272113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PA" dirty="0" smtClean="0"/>
              <a:t>CACHORROS </a:t>
            </a:r>
          </a:p>
          <a:p>
            <a:r>
              <a:rPr lang="es-PA" dirty="0" smtClean="0"/>
              <a:t>PERROS ADULTOS</a:t>
            </a:r>
          </a:p>
          <a:p>
            <a:r>
              <a:rPr lang="es-PA" dirty="0" smtClean="0"/>
              <a:t>PERROS EN FLORES </a:t>
            </a:r>
          </a:p>
          <a:p>
            <a:endParaRPr lang="es-PA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PA" dirty="0" smtClean="0"/>
              <a:t>FRASES CON RELACIÓN A LOS CANINOS</a:t>
            </a:r>
          </a:p>
          <a:p>
            <a:endParaRPr lang="es-PA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dirty="0" smtClean="0"/>
              <a:t>ÁLBUM DE FOTOS</a:t>
            </a:r>
            <a:endParaRPr lang="es-PA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85918" y="128586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PA" dirty="0" err="1" smtClean="0">
                <a:hlinkClick r:id="rId3"/>
              </a:rPr>
              <a:t>YouTube</a:t>
            </a:r>
            <a:r>
              <a:rPr lang="es-PA" dirty="0" smtClean="0">
                <a:hlinkClick r:id="rId3"/>
              </a:rPr>
              <a:t> - </a:t>
            </a:r>
            <a:r>
              <a:rPr lang="es-PA" dirty="0" err="1" smtClean="0">
                <a:hlinkClick r:id="rId3"/>
              </a:rPr>
              <a:t>puppies</a:t>
            </a:r>
            <a:r>
              <a:rPr lang="es-PA" dirty="0" smtClean="0">
                <a:hlinkClick r:id="rId3"/>
              </a:rPr>
              <a:t> </a:t>
            </a:r>
            <a:r>
              <a:rPr lang="es-PA" dirty="0" err="1" smtClean="0">
                <a:hlinkClick r:id="rId3"/>
              </a:rPr>
              <a:t>first</a:t>
            </a:r>
            <a:r>
              <a:rPr lang="es-PA" dirty="0" smtClean="0">
                <a:hlinkClick r:id="rId3"/>
              </a:rPr>
              <a:t> </a:t>
            </a:r>
            <a:r>
              <a:rPr lang="es-PA" dirty="0" err="1" smtClean="0">
                <a:hlinkClick r:id="rId3"/>
              </a:rPr>
              <a:t>snowfall</a:t>
            </a:r>
            <a:r>
              <a:rPr lang="es-PA" dirty="0" smtClean="0">
                <a:hlinkClick r:id="rId3"/>
              </a:rPr>
              <a:t>!</a:t>
            </a:r>
            <a:endParaRPr lang="es-PA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71604" y="2643182"/>
            <a:ext cx="5715040" cy="781974"/>
          </a:xfrm>
        </p:spPr>
        <p:txBody>
          <a:bodyPr/>
          <a:lstStyle/>
          <a:p>
            <a:pPr algn="ctr"/>
            <a:r>
              <a:rPr lang="es-PA" dirty="0" smtClean="0"/>
              <a:t>GRACIAS</a:t>
            </a:r>
            <a:endParaRPr lang="es-PA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153</TotalTime>
  <Words>42</Words>
  <Application>Microsoft Office PowerPoint</Application>
  <PresentationFormat>Presentación en pantalla (4:3)</PresentationFormat>
  <Paragraphs>18</Paragraphs>
  <Slides>6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Concurrencia</vt:lpstr>
      <vt:lpstr>PRESENTACIONES POWER POINT</vt:lpstr>
      <vt:lpstr>ALBUN DE FOTOS</vt:lpstr>
      <vt:lpstr>ALBUN DE FOTOS</vt:lpstr>
      <vt:lpstr>ÁLBUM DE FOTOS</vt:lpstr>
      <vt:lpstr>Diapositiva 5</vt:lpstr>
      <vt:lpstr>GRACIAS</vt:lpstr>
    </vt:vector>
  </TitlesOfParts>
  <Company>PROYECTO CONÉCTATE AL CONOCIMIENTO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PRESENTACIONES POWER POINT</dc:title>
  <dc:creator>Erick Serrano</dc:creator>
  <cp:lastModifiedBy>Erick Serrano</cp:lastModifiedBy>
  <cp:revision>17</cp:revision>
  <dcterms:created xsi:type="dcterms:W3CDTF">2010-12-10T18:33:06Z</dcterms:created>
  <dcterms:modified xsi:type="dcterms:W3CDTF">2010-12-14T18:37:19Z</dcterms:modified>
</cp:coreProperties>
</file>