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s-P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B5DB8063-6B73-43F6-86A1-1519299A9F5B}" type="datetimeFigureOut">
              <a:rPr lang="es-PA" smtClean="0"/>
              <a:pPr/>
              <a:t>12/13/2010</a:t>
            </a:fld>
            <a:endParaRPr lang="es-PA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s-PA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82482ED3-9D39-4F34-B810-FAF4DA8FF529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B8063-6B73-43F6-86A1-1519299A9F5B}" type="datetimeFigureOut">
              <a:rPr lang="es-PA" smtClean="0"/>
              <a:pPr/>
              <a:t>12/13/2010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82ED3-9D39-4F34-B810-FAF4DA8FF529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B8063-6B73-43F6-86A1-1519299A9F5B}" type="datetimeFigureOut">
              <a:rPr lang="es-PA" smtClean="0"/>
              <a:pPr/>
              <a:t>12/13/2010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82ED3-9D39-4F34-B810-FAF4DA8FF529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B5DB8063-6B73-43F6-86A1-1519299A9F5B}" type="datetimeFigureOut">
              <a:rPr lang="es-PA" smtClean="0"/>
              <a:pPr/>
              <a:t>12/13/2010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82ED3-9D39-4F34-B810-FAF4DA8FF529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B5DB8063-6B73-43F6-86A1-1519299A9F5B}" type="datetimeFigureOut">
              <a:rPr lang="es-PA" smtClean="0"/>
              <a:pPr/>
              <a:t>12/13/2010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82482ED3-9D39-4F34-B810-FAF4DA8FF529}" type="slidenum">
              <a:rPr lang="es-PA" smtClean="0"/>
              <a:pPr/>
              <a:t>‹Nº›</a:t>
            </a:fld>
            <a:endParaRPr lang="es-PA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5DB8063-6B73-43F6-86A1-1519299A9F5B}" type="datetimeFigureOut">
              <a:rPr lang="es-PA" smtClean="0"/>
              <a:pPr/>
              <a:t>12/13/2010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82482ED3-9D39-4F34-B810-FAF4DA8FF529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B5DB8063-6B73-43F6-86A1-1519299A9F5B}" type="datetimeFigureOut">
              <a:rPr lang="es-PA" smtClean="0"/>
              <a:pPr/>
              <a:t>12/13/2010</a:t>
            </a:fld>
            <a:endParaRPr lang="es-PA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s-PA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82482ED3-9D39-4F34-B810-FAF4DA8FF529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B8063-6B73-43F6-86A1-1519299A9F5B}" type="datetimeFigureOut">
              <a:rPr lang="es-PA" smtClean="0"/>
              <a:pPr/>
              <a:t>12/13/2010</a:t>
            </a:fld>
            <a:endParaRPr lang="es-PA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82ED3-9D39-4F34-B810-FAF4DA8FF529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5DB8063-6B73-43F6-86A1-1519299A9F5B}" type="datetimeFigureOut">
              <a:rPr lang="es-PA" smtClean="0"/>
              <a:pPr/>
              <a:t>12/13/2010</a:t>
            </a:fld>
            <a:endParaRPr lang="es-PA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s-PA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82482ED3-9D39-4F34-B810-FAF4DA8FF529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B5DB8063-6B73-43F6-86A1-1519299A9F5B}" type="datetimeFigureOut">
              <a:rPr lang="es-PA" smtClean="0"/>
              <a:pPr/>
              <a:t>12/13/2010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82482ED3-9D39-4F34-B810-FAF4DA8FF529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B5DB8063-6B73-43F6-86A1-1519299A9F5B}" type="datetimeFigureOut">
              <a:rPr lang="es-PA" smtClean="0"/>
              <a:pPr/>
              <a:t>12/13/2010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82482ED3-9D39-4F34-B810-FAF4DA8FF529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B5DB8063-6B73-43F6-86A1-1519299A9F5B}" type="datetimeFigureOut">
              <a:rPr lang="es-PA" smtClean="0"/>
              <a:pPr/>
              <a:t>12/13/2010</a:t>
            </a:fld>
            <a:endParaRPr lang="es-PA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s-PA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82482ED3-9D39-4F34-B810-FAF4DA8FF529}" type="slidenum">
              <a:rPr lang="es-PA" smtClean="0"/>
              <a:pPr/>
              <a:t>‹Nº›</a:t>
            </a:fld>
            <a:endParaRPr lang="es-P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13" Type="http://schemas.openxmlformats.org/officeDocument/2006/relationships/image" Target="../media/image18.jpeg"/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12" Type="http://schemas.openxmlformats.org/officeDocument/2006/relationships/image" Target="../media/image17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11" Type="http://schemas.openxmlformats.org/officeDocument/2006/relationships/image" Target="../media/image16.jpeg"/><Relationship Id="rId5" Type="http://schemas.openxmlformats.org/officeDocument/2006/relationships/image" Target="../media/image10.jpeg"/><Relationship Id="rId10" Type="http://schemas.openxmlformats.org/officeDocument/2006/relationships/image" Target="../media/image15.jpeg"/><Relationship Id="rId4" Type="http://schemas.openxmlformats.org/officeDocument/2006/relationships/image" Target="../media/image9.jpeg"/><Relationship Id="rId9" Type="http://schemas.openxmlformats.org/officeDocument/2006/relationships/image" Target="../media/image14.jpeg"/><Relationship Id="rId14" Type="http://schemas.openxmlformats.org/officeDocument/2006/relationships/image" Target="../media/image19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owzDRsxrjR4" TargetMode="External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40545" y="1357299"/>
            <a:ext cx="8389175" cy="1428760"/>
          </a:xfrm>
        </p:spPr>
        <p:txBody>
          <a:bodyPr>
            <a:normAutofit fontScale="90000"/>
          </a:bodyPr>
          <a:lstStyle/>
          <a:p>
            <a:pPr algn="ctr"/>
            <a:r>
              <a:rPr lang="es-PA" dirty="0" smtClean="0">
                <a:latin typeface="Algerian" pitchFamily="82" charset="0"/>
              </a:rPr>
              <a:t>PRESENTACIONES POWERPOINT</a:t>
            </a:r>
            <a:endParaRPr lang="es-PA" dirty="0">
              <a:latin typeface="Algerian" pitchFamily="82" charset="0"/>
            </a:endParaRPr>
          </a:p>
        </p:txBody>
      </p:sp>
      <p:sp>
        <p:nvSpPr>
          <p:cNvPr id="4" name="3 Subtítulo"/>
          <p:cNvSpPr>
            <a:spLocks noGrp="1"/>
          </p:cNvSpPr>
          <p:nvPr>
            <p:ph type="subTitle" idx="1"/>
          </p:nvPr>
        </p:nvSpPr>
        <p:spPr>
          <a:xfrm>
            <a:off x="1371600" y="3500438"/>
            <a:ext cx="6400800" cy="1285884"/>
          </a:xfrm>
        </p:spPr>
        <p:txBody>
          <a:bodyPr>
            <a:normAutofit/>
          </a:bodyPr>
          <a:lstStyle/>
          <a:p>
            <a:pPr algn="ctr"/>
            <a:r>
              <a:rPr lang="es-PA" sz="4000" dirty="0" smtClean="0">
                <a:latin typeface="Algerian" pitchFamily="82" charset="0"/>
              </a:rPr>
              <a:t>MARIA I. VICTORIA</a:t>
            </a:r>
            <a:endParaRPr lang="es-PA" sz="4000" dirty="0">
              <a:latin typeface="Algerian" pitchFamily="82" charset="0"/>
            </a:endParaRPr>
          </a:p>
        </p:txBody>
      </p:sp>
    </p:spTree>
  </p:cSld>
  <p:clrMapOvr>
    <a:masterClrMapping/>
  </p:clrMapOvr>
  <p:transition spd="med">
    <p:pull dir="ld"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PA" sz="4000" dirty="0" smtClean="0">
                <a:latin typeface="Algerian" pitchFamily="82" charset="0"/>
                <a:cs typeface="Arial" pitchFamily="34" charset="0"/>
              </a:rPr>
              <a:t>ALBUM DE FOTOS</a:t>
            </a:r>
            <a:endParaRPr lang="es-PA" sz="4000" dirty="0">
              <a:latin typeface="Algerian" pitchFamily="82" charset="0"/>
              <a:cs typeface="Arial" pitchFamily="34" charset="0"/>
            </a:endParaRPr>
          </a:p>
        </p:txBody>
      </p:sp>
      <p:pic>
        <p:nvPicPr>
          <p:cNvPr id="4" name="3 Marcador de contenido" descr="VICTORIA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785787" y="2000240"/>
            <a:ext cx="1714512" cy="1714512"/>
          </a:xfrm>
        </p:spPr>
      </p:pic>
      <p:pic>
        <p:nvPicPr>
          <p:cNvPr id="5" name="4 Imagen" descr="M96ICALC72COCAJ0Z2P5CA9EYSR3CAV8MRI9CA3A9D3JCA9XPQGGCA91QNB2CA8VBHNYCAOXKK8FCAJLJH0TCABGGVQLCAHERTTCCAFBZADHCAHT88Y1CA38APV9CA7PPOKKCA0SIZIN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86182" y="4429133"/>
            <a:ext cx="2000255" cy="1647829"/>
          </a:xfrm>
          <a:prstGeom prst="rect">
            <a:avLst/>
          </a:prstGeom>
        </p:spPr>
      </p:pic>
      <p:pic>
        <p:nvPicPr>
          <p:cNvPr id="6" name="5 Imagen" descr="GATO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29389" y="2000241"/>
            <a:ext cx="2187385" cy="1647830"/>
          </a:xfrm>
          <a:prstGeom prst="rect">
            <a:avLst/>
          </a:prstGeom>
        </p:spPr>
      </p:pic>
      <p:pic>
        <p:nvPicPr>
          <p:cNvPr id="7" name="6 Imagen" descr="Q7GSCAQK0J33CAV7G9Y1CASKO6ZDCA6RCGGTCANAC36ECAZNZ1N0CAO13AWLCA1NTEHJCA82H91RCABPI8X3CAP3IDGMCAYWUKI4CAZCK7Y0CAIIAZ6CCAYQ6PARCAW33T5HCA4781I7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786182" y="2214555"/>
            <a:ext cx="1785951" cy="1466852"/>
          </a:xfrm>
          <a:prstGeom prst="rect">
            <a:avLst/>
          </a:prstGeom>
        </p:spPr>
      </p:pic>
      <p:pic>
        <p:nvPicPr>
          <p:cNvPr id="8" name="7 Imagen" descr="KL7FCAJXVOQOCAFYULR7CATY6TRACADPJY2GCACM5PRRCA2KRY8VCADUYG8XCAF6X9HYCA4FNF0TCA8PFTKACAUVVOUZCATUPT4CCA9HAI8ECA6M0V6FCAEJN2IOCAEIQPBACAG2V6SU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572264" y="4357694"/>
            <a:ext cx="2071703" cy="1643074"/>
          </a:xfrm>
          <a:prstGeom prst="rect">
            <a:avLst/>
          </a:prstGeom>
        </p:spPr>
      </p:pic>
      <p:pic>
        <p:nvPicPr>
          <p:cNvPr id="9" name="8 Imagen" descr="4XOVCAOP5UVPCA240U5KCA9T6F26CA56QJGKCAGY9DQCCAIV2FH6CAKUUTMWCA3H98Z2CAF0BPNDCAI89Q86CAGJ0MCNCA0JKT0RCAHDYFM2CAXCRAKDCA7N977QCAEV7Z5FCAXE48VG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57224" y="4357695"/>
            <a:ext cx="1714512" cy="1566865"/>
          </a:xfrm>
          <a:prstGeom prst="rect">
            <a:avLst/>
          </a:prstGeom>
        </p:spPr>
      </p:pic>
    </p:spTree>
  </p:cSld>
  <p:clrMapOvr>
    <a:masterClrMapping/>
  </p:clrMapOvr>
  <p:transition spd="med">
    <p:zoom/>
    <p:sndAc>
      <p:stSnd>
        <p:snd r:embed="rId2" name="cashreg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PA" dirty="0" smtClean="0"/>
              <a:t>ALBUM DE FOTOS</a:t>
            </a:r>
            <a:endParaRPr lang="es-PA" dirty="0"/>
          </a:p>
        </p:txBody>
      </p:sp>
      <p:pic>
        <p:nvPicPr>
          <p:cNvPr id="11" name="10 Marcador de contenido" descr="FLORES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" y="1373506"/>
            <a:ext cx="2428860" cy="1522085"/>
          </a:xfrm>
        </p:spPr>
      </p:pic>
      <p:pic>
        <p:nvPicPr>
          <p:cNvPr id="12" name="11 Imagen" descr="GIRASOL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21705" y="1357298"/>
            <a:ext cx="2321735" cy="1547823"/>
          </a:xfrm>
          <a:prstGeom prst="rect">
            <a:avLst/>
          </a:prstGeom>
        </p:spPr>
      </p:pic>
      <p:pic>
        <p:nvPicPr>
          <p:cNvPr id="13" name="12 Imagen" descr="ROJAS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" y="2857498"/>
            <a:ext cx="1500199" cy="2000263"/>
          </a:xfrm>
          <a:prstGeom prst="rect">
            <a:avLst/>
          </a:prstGeom>
        </p:spPr>
      </p:pic>
      <p:pic>
        <p:nvPicPr>
          <p:cNvPr id="14" name="13 Imagen" descr="ORQUIDEA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" y="4838692"/>
            <a:ext cx="2721676" cy="2019308"/>
          </a:xfrm>
          <a:prstGeom prst="rect">
            <a:avLst/>
          </a:prstGeom>
        </p:spPr>
      </p:pic>
      <p:pic>
        <p:nvPicPr>
          <p:cNvPr id="15" name="14 Imagen" descr="PELUCHE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643438" y="1350035"/>
            <a:ext cx="2071703" cy="1545555"/>
          </a:xfrm>
          <a:prstGeom prst="rect">
            <a:avLst/>
          </a:prstGeom>
        </p:spPr>
      </p:pic>
      <p:pic>
        <p:nvPicPr>
          <p:cNvPr id="16" name="15 Imagen" descr="ROSASDAS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510019" y="2857497"/>
            <a:ext cx="2988899" cy="2000264"/>
          </a:xfrm>
          <a:prstGeom prst="rect">
            <a:avLst/>
          </a:prstGeom>
        </p:spPr>
      </p:pic>
      <p:pic>
        <p:nvPicPr>
          <p:cNvPr id="17" name="16 Imagen" descr="RAMOS.jp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500561" y="2927364"/>
            <a:ext cx="1643075" cy="1930396"/>
          </a:xfrm>
          <a:prstGeom prst="rect">
            <a:avLst/>
          </a:prstGeom>
        </p:spPr>
      </p:pic>
      <p:pic>
        <p:nvPicPr>
          <p:cNvPr id="18" name="17 Imagen" descr="6ELUCA21UK00CAEUK2H1CADCL0EICAA3XFGVCAR02IWSCAJ4YO3DCAI7WOHICAMQKFX5CABI9P98CA4GMAKNARANJA.jp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715141" y="1357299"/>
            <a:ext cx="2428860" cy="1571636"/>
          </a:xfrm>
          <a:prstGeom prst="rect">
            <a:avLst/>
          </a:prstGeom>
        </p:spPr>
      </p:pic>
      <p:pic>
        <p:nvPicPr>
          <p:cNvPr id="19" name="18 Imagen" descr="IMAGES.jpg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072197" y="2834776"/>
            <a:ext cx="3071803" cy="2022984"/>
          </a:xfrm>
          <a:prstGeom prst="rect">
            <a:avLst/>
          </a:prstGeom>
        </p:spPr>
      </p:pic>
      <p:pic>
        <p:nvPicPr>
          <p:cNvPr id="20" name="19 Imagen" descr="AZUL.jpg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714613" y="4865955"/>
            <a:ext cx="1857388" cy="1992046"/>
          </a:xfrm>
          <a:prstGeom prst="rect">
            <a:avLst/>
          </a:prstGeom>
        </p:spPr>
      </p:pic>
      <p:pic>
        <p:nvPicPr>
          <p:cNvPr id="21" name="20 Imagen" descr="imagenia.jpg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572000" y="4866588"/>
            <a:ext cx="2000264" cy="1991413"/>
          </a:xfrm>
          <a:prstGeom prst="rect">
            <a:avLst/>
          </a:prstGeom>
        </p:spPr>
      </p:pic>
      <p:pic>
        <p:nvPicPr>
          <p:cNvPr id="22" name="21 Imagen" descr="amarillas.jpg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6572264" y="4857760"/>
            <a:ext cx="2571736" cy="2000240"/>
          </a:xfrm>
          <a:prstGeom prst="rect">
            <a:avLst/>
          </a:prstGeom>
        </p:spPr>
      </p:pic>
    </p:spTree>
  </p:cSld>
  <p:clrMapOvr>
    <a:masterClrMapping/>
  </p:clrMapOvr>
  <p:transition spd="med">
    <p:wheel spokes="3"/>
    <p:sndAc>
      <p:stSnd>
        <p:snd r:embed="rId2" name="laser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5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80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PA" dirty="0" smtClean="0"/>
              <a:t>ALBUM DE FOTOS</a:t>
            </a:r>
            <a:endParaRPr lang="es-PA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s-PA" sz="4000" dirty="0" smtClean="0">
                <a:latin typeface="Arial" pitchFamily="34" charset="0"/>
                <a:cs typeface="Arial" pitchFamily="34" charset="0"/>
              </a:rPr>
              <a:t>Estrellitas</a:t>
            </a:r>
          </a:p>
          <a:p>
            <a:r>
              <a:rPr lang="es-PA" sz="4000" dirty="0" smtClean="0">
                <a:latin typeface="Arial" pitchFamily="34" charset="0"/>
                <a:cs typeface="Arial" pitchFamily="34" charset="0"/>
              </a:rPr>
              <a:t>Girasol</a:t>
            </a:r>
          </a:p>
          <a:p>
            <a:r>
              <a:rPr lang="es-PA" sz="4000" dirty="0" smtClean="0">
                <a:latin typeface="Arial" pitchFamily="34" charset="0"/>
                <a:cs typeface="Arial" pitchFamily="34" charset="0"/>
              </a:rPr>
              <a:t>Pinitos</a:t>
            </a:r>
          </a:p>
          <a:p>
            <a:r>
              <a:rPr lang="es-PA" sz="4000" dirty="0" smtClean="0">
                <a:latin typeface="Arial" pitchFamily="34" charset="0"/>
                <a:cs typeface="Arial" pitchFamily="34" charset="0"/>
              </a:rPr>
              <a:t>Paloma</a:t>
            </a:r>
          </a:p>
          <a:p>
            <a:r>
              <a:rPr lang="es-PA" sz="4000" dirty="0" smtClean="0">
                <a:latin typeface="Arial" pitchFamily="34" charset="0"/>
                <a:cs typeface="Arial" pitchFamily="34" charset="0"/>
              </a:rPr>
              <a:t>Pascuas</a:t>
            </a:r>
          </a:p>
          <a:p>
            <a:r>
              <a:rPr lang="es-PA" sz="4000" dirty="0" smtClean="0">
                <a:latin typeface="Arial" pitchFamily="34" charset="0"/>
                <a:cs typeface="Arial" pitchFamily="34" charset="0"/>
              </a:rPr>
              <a:t>Novios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s-PA" sz="4000" dirty="0" smtClean="0">
                <a:latin typeface="Arial" pitchFamily="34" charset="0"/>
                <a:cs typeface="Arial" pitchFamily="34" charset="0"/>
              </a:rPr>
              <a:t>Ramos</a:t>
            </a:r>
          </a:p>
          <a:p>
            <a:r>
              <a:rPr lang="es-PA" sz="4000" dirty="0" smtClean="0">
                <a:latin typeface="Arial" pitchFamily="34" charset="0"/>
                <a:cs typeface="Arial" pitchFamily="34" charset="0"/>
              </a:rPr>
              <a:t>Rosadas</a:t>
            </a:r>
          </a:p>
          <a:p>
            <a:r>
              <a:rPr lang="es-PA" sz="4000" dirty="0" smtClean="0">
                <a:latin typeface="Arial" pitchFamily="34" charset="0"/>
                <a:cs typeface="Arial" pitchFamily="34" charset="0"/>
              </a:rPr>
              <a:t>Orquídeas</a:t>
            </a:r>
          </a:p>
          <a:p>
            <a:r>
              <a:rPr lang="es-PA" sz="4000" dirty="0" smtClean="0">
                <a:latin typeface="Arial" pitchFamily="34" charset="0"/>
                <a:cs typeface="Arial" pitchFamily="34" charset="0"/>
              </a:rPr>
              <a:t>Azulaceas</a:t>
            </a:r>
          </a:p>
          <a:p>
            <a:r>
              <a:rPr lang="es-PA" sz="4000" dirty="0" smtClean="0">
                <a:latin typeface="Arial" pitchFamily="34" charset="0"/>
                <a:cs typeface="Arial" pitchFamily="34" charset="0"/>
              </a:rPr>
              <a:t>Espíritu santo</a:t>
            </a:r>
          </a:p>
          <a:p>
            <a:r>
              <a:rPr lang="es-PA" sz="4000" dirty="0" smtClean="0">
                <a:latin typeface="Arial" pitchFamily="34" charset="0"/>
                <a:cs typeface="Arial" pitchFamily="34" charset="0"/>
              </a:rPr>
              <a:t>Trenzas</a:t>
            </a:r>
          </a:p>
          <a:p>
            <a:endParaRPr lang="es-PA" sz="4000" dirty="0" smtClean="0">
              <a:latin typeface="Arial" pitchFamily="34" charset="0"/>
              <a:cs typeface="Arial" pitchFamily="34" charset="0"/>
            </a:endParaRPr>
          </a:p>
          <a:p>
            <a:endParaRPr lang="es-PA" sz="4000" dirty="0" smtClean="0">
              <a:latin typeface="Arial" pitchFamily="34" charset="0"/>
              <a:cs typeface="Arial" pitchFamily="34" charset="0"/>
            </a:endParaRPr>
          </a:p>
          <a:p>
            <a:endParaRPr lang="es-PA" sz="4000" dirty="0" smtClean="0">
              <a:latin typeface="Arial" pitchFamily="34" charset="0"/>
              <a:cs typeface="Arial" pitchFamily="34" charset="0"/>
            </a:endParaRPr>
          </a:p>
          <a:p>
            <a:endParaRPr lang="es-PA" sz="4000" dirty="0" smtClean="0">
              <a:latin typeface="Arial" pitchFamily="34" charset="0"/>
              <a:cs typeface="Arial" pitchFamily="34" charset="0"/>
            </a:endParaRPr>
          </a:p>
          <a:p>
            <a:endParaRPr lang="es-PA" sz="4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strips dir="ld"/>
    <p:sndAc>
      <p:stSnd>
        <p:snd r:embed="rId2" name="applaus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8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 tmFilter="0,0; .5, 1; 1, 1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9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9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1000101" y="2428869"/>
            <a:ext cx="692948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A" sz="3600" dirty="0" err="1" smtClean="0">
                <a:hlinkClick r:id="rId3"/>
              </a:rPr>
              <a:t>YouTube</a:t>
            </a:r>
            <a:r>
              <a:rPr lang="es-PA" sz="3600" dirty="0" smtClean="0">
                <a:hlinkClick r:id="rId3"/>
              </a:rPr>
              <a:t> - No te Pido Flores Fanny </a:t>
            </a:r>
            <a:r>
              <a:rPr lang="es-PA" sz="3600" dirty="0" err="1" smtClean="0">
                <a:hlinkClick r:id="rId3"/>
              </a:rPr>
              <a:t>Version</a:t>
            </a:r>
            <a:r>
              <a:rPr lang="es-PA" sz="3600" dirty="0" smtClean="0">
                <a:hlinkClick r:id="rId3"/>
              </a:rPr>
              <a:t> Original mas de 3 Millones de Visitas!</a:t>
            </a:r>
            <a:endParaRPr lang="es-PA" sz="3600" dirty="0"/>
          </a:p>
        </p:txBody>
      </p:sp>
    </p:spTree>
  </p:cSld>
  <p:clrMapOvr>
    <a:masterClrMapping/>
  </p:clrMapOvr>
  <p:transition spd="med">
    <p:split/>
    <p:sndAc>
      <p:stSnd>
        <p:snd r:embed="rId2" name="drumroll.wav" builtIn="1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 rot="10800000" flipH="1" flipV="1">
            <a:off x="2469700" y="1727324"/>
            <a:ext cx="388723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A" sz="6000" dirty="0" smtClean="0">
                <a:solidFill>
                  <a:srgbClr val="00B0F0"/>
                </a:solidFill>
              </a:rPr>
              <a:t>MUCHAS GRACIAS</a:t>
            </a:r>
            <a:endParaRPr lang="es-PA" sz="60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ransition spd="med">
    <p:wheel spokes="3"/>
    <p:sndAc>
      <p:stSnd>
        <p:snd r:embed="rId2" name="suction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207</TotalTime>
  <Words>46</Words>
  <Application>Microsoft Office PowerPoint</Application>
  <PresentationFormat>Presentación en pantalla (4:3)</PresentationFormat>
  <Paragraphs>22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Brío</vt:lpstr>
      <vt:lpstr>PRESENTACIONES POWERPOINT</vt:lpstr>
      <vt:lpstr>ALBUM DE FOTOS</vt:lpstr>
      <vt:lpstr>ALBUM DE FOTOS</vt:lpstr>
      <vt:lpstr>ALBUM DE FOTOS</vt:lpstr>
      <vt:lpstr>Diapositiva 5</vt:lpstr>
      <vt:lpstr>Diapositiva 6</vt:lpstr>
    </vt:vector>
  </TitlesOfParts>
  <Company>PROYECTO CONÉCTATE AL CONOCIMIENTO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PRESENTACIONES POWER POINT</dc:title>
  <dc:creator>Estudiante</dc:creator>
  <cp:lastModifiedBy>Estudiante</cp:lastModifiedBy>
  <cp:revision>15</cp:revision>
  <dcterms:created xsi:type="dcterms:W3CDTF">2010-12-10T18:33:52Z</dcterms:created>
  <dcterms:modified xsi:type="dcterms:W3CDTF">2010-12-13T21:31:15Z</dcterms:modified>
</cp:coreProperties>
</file>