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11" r:id="rId2"/>
  </p:sldIdLst>
  <p:sldSz cx="9144000" cy="6858000" type="screen4x3"/>
  <p:notesSz cx="6877050" cy="10001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610" autoAdjust="0"/>
    <p:restoredTop sz="94660"/>
  </p:normalViewPr>
  <p:slideViewPr>
    <p:cSldViewPr>
      <p:cViewPr>
        <p:scale>
          <a:sx n="69" d="100"/>
          <a:sy n="69" d="100"/>
        </p:scale>
        <p:origin x="-198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97F9-E449-4B6F-8DFE-2CE0081650BD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1E866-9583-4A69-9A47-74CD0FC384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F60612-D1E7-4007-A22A-FCFF1341B5DC}" type="datetimeFigureOut">
              <a:rPr lang="es-ES" smtClean="0"/>
              <a:pPr/>
              <a:t>21/03/2011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1BC729-67B9-4B2B-B2B3-FF789EEEC75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28600"/>
            <a:ext cx="8424936" cy="990600"/>
          </a:xfrm>
        </p:spPr>
        <p:txBody>
          <a:bodyPr>
            <a:noAutofit/>
          </a:bodyPr>
          <a:lstStyle/>
          <a:p>
            <a:r>
              <a:rPr lang="ca-ES" sz="4000" dirty="0" smtClean="0"/>
              <a:t>SELECCIÓ DELS GRUPS PELS APRENENTATGES COL·LABORATIUS</a:t>
            </a:r>
            <a:endParaRPr lang="ca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a-ES" dirty="0" smtClean="0"/>
              <a:t>Equips heterogenis.</a:t>
            </a:r>
          </a:p>
          <a:p>
            <a:r>
              <a:rPr lang="ca-ES" dirty="0" smtClean="0"/>
              <a:t>No deixar als alumnes muntar els grups.</a:t>
            </a:r>
          </a:p>
          <a:p>
            <a:r>
              <a:rPr lang="ca-ES" dirty="0" err="1" smtClean="0"/>
              <a:t>Tamany</a:t>
            </a:r>
            <a:r>
              <a:rPr lang="ca-ES" dirty="0" smtClean="0"/>
              <a:t> dels grups:</a:t>
            </a:r>
          </a:p>
          <a:p>
            <a:pPr lvl="1"/>
            <a:r>
              <a:rPr lang="ca-ES" dirty="0" smtClean="0"/>
              <a:t>Base: 3-5 estudiants</a:t>
            </a:r>
          </a:p>
          <a:p>
            <a:pPr lvl="1"/>
            <a:r>
              <a:rPr lang="ca-ES" dirty="0" smtClean="0"/>
              <a:t>Formals: 4 estudiants</a:t>
            </a:r>
          </a:p>
          <a:p>
            <a:pPr lvl="1"/>
            <a:r>
              <a:rPr lang="ca-ES" dirty="0" smtClean="0"/>
              <a:t>Informals: 2-4 estudiants</a:t>
            </a:r>
          </a:p>
          <a:p>
            <a:r>
              <a:rPr lang="ca-ES" dirty="0" smtClean="0"/>
              <a:t>Mètodes de selecció de grups, sempre amb heterogeneïtat:</a:t>
            </a:r>
          </a:p>
          <a:p>
            <a:pPr lvl="1"/>
            <a:r>
              <a:rPr lang="ca-ES" dirty="0" smtClean="0"/>
              <a:t>Atzar: Utilitzant qualsevol mètode.</a:t>
            </a:r>
          </a:p>
          <a:p>
            <a:pPr lvl="1"/>
            <a:r>
              <a:rPr lang="ca-ES" dirty="0" smtClean="0"/>
              <a:t>Tenint en compte el nivell acadèmic.</a:t>
            </a:r>
          </a:p>
          <a:p>
            <a:pPr lvl="1"/>
            <a:r>
              <a:rPr lang="ca-ES" dirty="0" smtClean="0"/>
              <a:t>Línia de valor: Els alumnes han de puntuar un valor determinat i es tracta de fer els grups posant a cadascun gent dels extrems i del mig.</a:t>
            </a:r>
          </a:p>
          <a:p>
            <a:pPr lvl="1"/>
            <a:r>
              <a:rPr lang="ca-ES" dirty="0" smtClean="0"/>
              <a:t>Utilitzar la resolució de problemes, les matemàtiques, la geografia, la literatura,...</a:t>
            </a:r>
          </a:p>
          <a:p>
            <a:r>
              <a:rPr lang="ca-ES" dirty="0" smtClean="0"/>
              <a:t>S’ha de deixar que els grups es consolidin. No es poden canviar contínuament.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115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SELECCIÓ DELS GRUPS PELS APRENENTATGES COL·LABORATIUS</vt:lpstr>
    </vt:vector>
  </TitlesOfParts>
  <Company>SONY BCN 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DISSENY DE PROCÉS D’APRENENTATGE MOTIVANT PELS ADOLESCENTS</dc:title>
  <dc:creator>Jose Manuel Alvarez</dc:creator>
  <cp:lastModifiedBy>Jose Manuel Alvarez</cp:lastModifiedBy>
  <cp:revision>80</cp:revision>
  <dcterms:created xsi:type="dcterms:W3CDTF">2011-02-26T18:36:14Z</dcterms:created>
  <dcterms:modified xsi:type="dcterms:W3CDTF">2011-03-21T11:50:42Z</dcterms:modified>
</cp:coreProperties>
</file>