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02942-74F0-4CDB-B9AD-9E0B0B50B70C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0069-8C71-441B-AA50-32FD2B3D16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02942-74F0-4CDB-B9AD-9E0B0B50B70C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0069-8C71-441B-AA50-32FD2B3D16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02942-74F0-4CDB-B9AD-9E0B0B50B70C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0069-8C71-441B-AA50-32FD2B3D16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02942-74F0-4CDB-B9AD-9E0B0B50B70C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0069-8C71-441B-AA50-32FD2B3D16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02942-74F0-4CDB-B9AD-9E0B0B50B70C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0069-8C71-441B-AA50-32FD2B3D16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02942-74F0-4CDB-B9AD-9E0B0B50B70C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0069-8C71-441B-AA50-32FD2B3D16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02942-74F0-4CDB-B9AD-9E0B0B50B70C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0069-8C71-441B-AA50-32FD2B3D16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02942-74F0-4CDB-B9AD-9E0B0B50B70C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0069-8C71-441B-AA50-32FD2B3D16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02942-74F0-4CDB-B9AD-9E0B0B50B70C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0069-8C71-441B-AA50-32FD2B3D16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02942-74F0-4CDB-B9AD-9E0B0B50B70C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0069-8C71-441B-AA50-32FD2B3D16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02942-74F0-4CDB-B9AD-9E0B0B50B70C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0069-8C71-441B-AA50-32FD2B3D16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02942-74F0-4CDB-B9AD-9E0B0B50B70C}" type="datetimeFigureOut">
              <a:rPr lang="es-ES" smtClean="0"/>
              <a:t>06/09/2011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40069-8C71-441B-AA50-32FD2B3D167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ajes-turismo-mapa-argent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0648"/>
            <a:ext cx="3895725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Buenos Aires</a:t>
            </a:r>
            <a:endParaRPr lang="es-ES" dirty="0"/>
          </a:p>
        </p:txBody>
      </p:sp>
      <p:pic>
        <p:nvPicPr>
          <p:cNvPr id="4098" name="Picture 2" descr="http://t3.gstatic.com/images?q=tbn:ANd9GcSVrU62IfEsAvYbdV56mxxvm0ZMO3Ddz_pDsQiFTNwFJHGCJnWm4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7"/>
            <a:ext cx="3600400" cy="45773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Córdoba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Villa General Belgrano</a:t>
            </a:r>
            <a:endParaRPr lang="es-ES" dirty="0"/>
          </a:p>
        </p:txBody>
      </p:sp>
      <p:sp>
        <p:nvSpPr>
          <p:cNvPr id="6146" name="AutoShape 2" descr="data:image/jpg;base64,/9j/4AAQSkZJRgABAQAAAQABAAD/2wCEAAkGBhQSERUTExQWFRUWFx0YGBgYGBkaHBwaHxwcGhwaHBwZHSYgFxwjHxgXHy8gIycpLCwsFx4xNTAqNSYrLCkBCQoKDgwOGg8PGiwkHyQpKiwsLCksLCwsLCwsLCwsKSwsLCwsLCwsLCwsKSwsLCwsLCwsLCksLCwsKSwsKSwsLP/AABEIALQA8AMBIgACEQEDEQH/xAAbAAACAgMBAAAAAAAAAAAAAAAEBQMGAAECB//EAD4QAAECBAQEBQEHAQcEAwAAAAECEQADITEEBRJBIlFhgQYTMnGRoUJSscHR4fAUBxUjYnKC8SQzQ5IWF6L/xAAaAQADAQEBAQAAAAAAAAAAAAABAgMEAAUG/8QAKxEAAgICAgIBAwMEAwAAAAAAAAECEQMhEjEEQVETImFxkaEUMkKxI8Hw/9oADAMBAAIRAxEAPwCmLmpEpSSKuwHwqn1+IzLJ5C6OpJJa3MneAZmJ1lINwHdu0EZWyVjYFyPcWjxuPFfqLeyxzMRW2wVycXfrAaZ3GsAigIrQg7fiY6l5gpSUlaQGp0aov77QLMKQoqNi5s3Q/FPmJQTinaCMVTAQ6SajYfPM1hdmEspC06ipRb7NAA5YE87v0jpeP0jSDeockNzqPeITOUSKuRy3G6T2g40k3KgWSYKaUoUAHSSl9gEvY86oSH6Q3QjWHJffcFqv80+IW4dINW9SXZtht0+ovDSQUs6gWUeFizP+DwuVKuZy/BBMkJLF3S7KPMkUNeYp2iFU91AKI9RKlHmWBPWgFOkF5hMSkJlhVFcxyL37n4gfGIAQVJIqwFHf9IHJNJuzmjpeOGug0hwA52antRqbQwlY1QSWIFA2/wBdoTYWUb/SDELCOTbi0Y8uP2RY3kZysJ06/UK2OxDsabwdkmc+UsLmjWqoABFHqwIFLmEU2Zw6qs935wP5rVBF/wCGDjjxfKPYbZ6ZgM+Ci5BMs3qHSbN16wyxWOYFSTQBxuKNdq7iKVk81BlHWdOkatQ9SqNp+QT3jrAeIdWqUFagKhKknWCaXCutm2jasjzd9l4NdFo8OY6XOJUSx3D1Cn2oAzU7RZ5aEjvHmuVZgpClEkMqihZbgsNqt2i55RnEopCSolVnN+8ej43k/wCE/wBxMmL/ACQ6VEBkvaJ3jXvHpJ0ZXQP/AEwG8c0EEKSIiWBD8mKwcz1A3MAZtmExKCpNSkgsKk9oPUsC7DmIVYiYrzNBADAlJFXqH9oxeZ5UIQpOn/JTHBtgs1YmBStISvnUHZuK7R1JC5TqUkKrxOXa3QGlfmOFTEnUoaOEUUWDsXaoFR8NE5xKlglwCNSQWcENzNCTYHrHy3keRLM7kbIwSC5mKC6JUk6hUcgN3tYwnxOIMsBICSkLTVBDEKBFvs2p1JifBYNOoqQWWHSUk0D+lJcAJZjTpC/OsnXM1sCwQACkAKUxezsoCjHpGdy5U2EKxGICUIEyoUkawp3BKa/aJIrYRVc5kAKAAdQuxU4JNAQbUH1rCXEZmuVwTGUHKdtqbh+f0iTEZmJjglIDsGGktdqGvKpikMcouwOXooM8ELT5ddQYb8g8EnElIS9F3oxqbD3pHOFSEl0KKWe4pXo7RHPwxVu5cupAepL0dtPvH0Gnpk9DXC4x0hNedejmJcUsa1APwlQG7kFlK5MWp7Qty7ahDWepat+xSB7RAJpBcEvYnnz7wjgldB10M/csxtt8MXFIlw2MRqINdwbCvtelLcoVTcSsk8JWmzOn5YRFg5q0khSR5aB6Sx3Fg96x0MXtgS3ssacYlE4PZNxsUn1CuxH4CJMNwlyXXqLseENQhjtyisYeWdQJSzmhYggNR36V7w8wctZHCSsG4KQTQ3cVIhMlQ6dBtehitIWlICdSupqOI0TzFbwochatazoAJ0sfULB2rWLdg5apaUFgT0ILRIjDIZRWdRBJbYdt/brHnPyeLek1+DvZXUkyyCFUIBPvcv2evSD8Jj5amGpw1TXntq706QDi8tVqK20g25PtR6X6wszdExFVklTcTB6klQptwu/tGiMI5lSe/wCReNq0P8xKUJISSA1v5vC7DYhKtLlyIRSc1CxpGsMbFvgwbIQ54W61tDQwvGqkTpliXidJvft29oBy/F6JzoToUg6hUMTf8oEnY9gQTUWez/vAX94J1AsX+0lIA+u0UxQaYUeiYbFpnTeJQBUHcF6kNS7mH2E1oSEqdSgOApsTwlyGqasdo8synM0JnIU5DVKUuCebFqR7HgEkIlzNR0qSCXL1f1UFQU0beJeRL6T2acb5DTA52DRJVMFXJDEM1wwu8OdBPSKXjPERkTU6EqKVtpASCC7OComvOtiRF2weMTMSCN3obgg1B6i0er4nlRlBbITxXI5/pyY4n4cgG5LbCCsTNKQ4rQwuxObgJDEhR2O3u8P5HmRxppujlhQqxg0g60EPZJqCQQ7FJ69LGA8wxiZbq9RB0kByq/QUAp++xc7HpCSrS1eJKtyxuagfDQsn4pRUCjhADVfdP0D0frHyvkZec79GhaRLi5aSjWlI1KmNswHECpTm1CWvC9GKkpWpMo+bNQDMGl0NpKQpIcUKgSbEHTBsyWhR8o0Up1BJFwAahVAoMSSprqhZhsJ5KDMlhS5quFNQQA4NSLDhcarsLRGLvtHMZ5LIQFayFGYtiSpdlNUhOpkhyd3jrMp5DkJToejEVAJ2FAkgO/WIctnomoKlhxeYrSSk6EgFlKDqUC4B3Ke0K81mS04RS9SQkKASnUSWqCk7EtSwFX2in05UrORU/GEp1OKpIszGtRRVaRU0YirRYs0nIWSZaQgKfSgLckBrsB6toUYzBaEMoFC9zemz8jf4j0sVRiosnLsgkygK6gtO4Lg15xBmBTpISdJd0gsBZmdqw0ThgEAi535kRXs8lLJBoAxsa3sY0YWpzENoBcKOpJduWkjYdC94O/p3qDRrGrvtTd3hJgJ7LrYku/aHmHlKIBHEHIttcP8AMasypHPoGxM7QyVcGrkCXPKn0gmXh9aRpVqcFm5UFX2g/CZcmaCsDiFKperEBq0gXByFAEBBSlLpNKk726xmWRPrtHJ+zX93gcNVXLt+B+jdId5edPJgAQGZupfeEeXTgXSSfYfuYeHDoWAASlQFTQgjlUxmzO/tYFQxVitQc8IAYcieo2MTIIWoGpbba1+pivrnKSpKUr1VYhQ3diX/AHhpIxDqFaHdz7fEZHicdob2OUYdLV1GzFzfkz0FTFfzvLnUVAlSAzpA5WMN1YgJNlC1a/rWN6AEnSVEmln26R2OUoO7Yx5rMwuniAqH577NsRE2WzVEkGnLk8WTPsK9UpGrmTtzq/4wgnT0+UXcU9STZudKiPXhP6keib7IsXO1k3cW5bQQnDcKgfUS4O0LcNM1OwbaJ8PizztS1R+Rirg0qQjs0j1clUbtHp/h7xMZeHly5jk6SFB9uX4R5tMmNNV7XaOsFjFvqcsLiMvl+P8AXik/Wwxk49Hr+P8AFNClNwXJPsBfYnnA2U+IRKmPLP8A3FjUFU0nUTQvbiLhopOW45S9Wj1swBv9b++0HSpczUfMlrSf86VF36gRiw4eFossjZ68MxExZCVDWlLEF6EsxTz3jiZlRWpXnlwwL6tLd+W3dUVbw6kSEJmrmOQC7JbQXYhyBT3hhm3itQny0IWgag1a9mD3eIzlTcZW2V9BGa4F08BGkVBIYM53JAHuYUyswUE6Rd3q5banJyQevtDDFZuCUiWqWsTeFLKSXLWNOGpHrG8LMzwXlVWsOU+ou9ASGcNS1ucZHBPQzVhR8ToQUGYgJ18IJUSTKA3JFHsQxMZl+ZHFKmKUg+UJatTElRdLDSKaiKklX+UXivY1fm6FLdIUClnBWGIr1Kttns8WFeJTI8mSmWJSAANJDuVuNLfa3cu9e8W+o4pL2In6Kji8gW5TqMoEpB1IKXY8Ooj0h3oSBDtXghOGQlUyaqasKC1JZpageIJ1GhqHo7P1i3S0uAsmhsgt6ifU6nUCx2PLtVs7nElIlhSlKUhSGDsEgaHD0F3CnrxMbQ8M7qmOxZ/dk+XNZRRpMtTqXwpbUSUp1AEq9AAH5FlWcZHMWtQdPpKiyhW5BYkFmYU7PBWYypq5kyUkCasBStKWdZBBoohlag5oAkqBDUEanYJSpZaUlJQzKUG1FtWkAjhLPUtY0EV2qaoEo2ViTiEqkhATY1fmL/lCjNU0qlRo+oPSooWgrKp6kqWlfMcQqCWt9BDaRISoEkc3D+20bG/oyv0ZpKirYXDEvQc69v0iy4ThSCWoHP8AptbextAU+SJawkPxekfjEmGYKKSFA7Pbm4ryENkm5qxVsNloZylwGf8AYHaAjmsxCQ6RpNjqf/kdYlxUtHkr1HQal3Vy5P8AMVPC48smUTwV2SpvYnaOwYVkTfwxqDsNq80qJIJJav0ct9IZrllMwFK1FJTXWxry9j9N4r6Jipc1ICmTcE2IaD8XniFMpLggAq3BL1f3jVPHJyXHpoFNFnSnUlwAoFgblVOVaCA8CvQsJ1AIIapqzuR779oVyPECSQmWVJUBQkgJ51BubCGKMeiYQSRSoaleVB0Nue9xlWKcE+SAk0WQl3q7WD377U5RBIxiwssjh5+puTtz6CKujxQKJV90kLJJ5sK2FxASvGcwABKUuwBUQ59hzHW8JDxMu6Q6stmZy9SNYU5JqQGF+sVXOkcLNW6jt+0Ro8VLZj6VXo9fc2iTMMzmLTwSyX3AJp7NWNmDFPHpivsDysDUCHbk3vvDaXgRqC2IpbqYS4HE4hHplKP+xXwzQ8wgmzSHlrTs+lQ/GNGXWzqZDjkkLOkeoCjfXpB2X5Eoy9RWhOo1BNb8oaYTw2Qxcu3IinWHuW5cpBdelm+6kn6ikRjOMvtkDQuyPwavVqSSVfdBST24qn4h9My7EBQ1InlG5qDvRnKlCmwvDSRjVTSBLEzhulHlktWreojmwMNxks8kkpnkbJC0pIHuGJ7xofjY3uP76OSK7N8PSpqeFOIkqJckTAf/AMzXAveOpWTyUTETRMR/hvwKUVqUrYnSlKXBq0Q+LcLLl6EBWITOf0F1CxqFKZ6tY7wgwcoKU5SrUL8RZ9wQKRky44p7X+v+khlaLlPzDDMxMuWmj6ZfETR66NI5d7wtzLM5MxakpUptTu+l7sOgELcRKAS5Yk2D29n7CApKUCYpKyASAXCApuf2g7dI8/Nhi1yXZVZGWRUzSAJYcuONRvV6VdNv1eDcLNQggKmATSGJCk1IZg5qGpVnJF4q+YhPrlLCmNXAvzvCjCTNSwt1a9RCeIBIBBGoqU4YPZrtGGPjvIg3s9RnY1aHJBKHKAlwVD7WolTULNvSuxioZvmxUFLSo6EXT6NAVS4I0pblZ4fYLMCqXNUhSfJ8tpad5hqVKB1W9QSogBwOoNROFmTBMM+WUKEso4iQFqNFEqLggBRuGs7QMGHjt0VW+gNOczT/ANWmoOiSlgpRCtJIU54QSNaWZTiho8WopMzBKWmWFDWkF1EnQErZDqAcoKlD/To5U81x2ezEFKEpH+GgpWAolKlE1V6QU8uIkGPQ/DUiYmVi8ItSVCYnVKmEjUorQmiX2JUljzKucepLHVXqwRuzyPDY0agSzJLt0/aLDh8W1wATcP1P1oYpqMKoh2L70hgicoL1KSVCj8/f6n5jbmwxl0yDVh2eY8pnu1Al0abk7E93foBAZ8QaiHrVyC3KoB6xziZRmnUpBrSxpEEvI67vtb84bHjxqKUu0hVFnWPzeYtBRQJu1DR6OdjAmHkuLsTyhpKyAqsTyMHYXw8a0Ah+UIKonUyvqwilWVTrEkrJz94RbpXhwbm46QZh/DyR+7flE35KWrDyiVHDeHi9Ft9IdYTICRVQP6h+sP05alJrX8I6ZKOQjPk8lvrYrmhXJ8JoNw73tEo8GS3fQG9v3h7h8akXH0go41JAZgeheIfVmvYnNiXDeEZI/wDGnvXvB0vApl0SG9gIK/rATQj4jhWI+80NCUpds5Ns2mcRsYlTiFbP9IFOZpFNJpeh/KNzcUkoKhpf3v0rDOP5DsKE9txHGIWFCjjqGP0MJ8QpekFLo5MQexiBCMSogPerlJ+jQY4ndp2BR9osnhCQZU8L85OpixWWBLWr6Y9Nw+XypwEwTFqBVq4VqSgq5gBnjzDA/wBnuNmBwSkFi6iPkAh94u/hPIsVgkqSopmBSg4rqexYhhbnHpYeUdNDxXyWPGy5KUtN0MaDzDfpxXjyTMTKmT/8ISpKdNNBmTAQCQVVCQOTMLx6wZ0xRDy0hNCynJB3qAQ/aFOL8LYHW3lALU9EK0qrUlgp/pF5wU1TGPNpyPuzAt7BIqdrfvCzF4USm1PqY6gxept0Aj0SZ/ZvIRqXKmzJbj7WlQ+VEV7iKJneXS5a1ITMTPcepOoMeVCXMZZYYJW/9nKvZpWXqGDVidUvSKlL8dSQOgoIrP8AfTDToSXD1ALH3honL5i0KQklKVbEuHtUEco5wfg1CGClE84xOUE9sZzSFuCzDFBQCF+Wlw5SyWDvRRSSluYg3GYyUhSgFmYVA61lUyYSfujXQn/MQwhxLyHCp9Xmad2UkfgmHuV4nASCAnDo1m2tAmHspagB8RKUot6X7F4SXplTyTJDi1I8iQJKE0VNmcepw1iN7FQI9hHoC8LJw0lSllRIC0o1hWtRD6SlhuoJozMkRPO8crZvKSkffdNP9pVxdzC4eI0g+YFJ8wJ06wjXMI5JAaVJFrP3iGS3JWv/AH6lLils8plIu5v72iWUpIYkn36VjUqW5/Un8NoJOEqeQPP+c43NpEHIxE1BYEuSH6nanP2jPPSBR/oYgmYfir8tYXcRtMpYUG4g4rQDv7QyaEbZPKxRPfpE3nqAqN2/naD8HluGCR5k1ZUWogP2Li/aGH/xnDrH/lBoQVFLhjs9/doP0pT+CdMTYeYpTMKqFKi0MZJ5G36QafCCEgaJxS3NKWr1HOIcV4dnIIMoomDdlMX5Mf1ETl4+RdIVxME4taj8xaBMTjtLk1HT/mMEmYx1BtIc2ce6TV4DXXiZ6Haw2LCIvH8o7ijtGeyjYO9GALv2/SG2CwJmhwlv9XCfreEOUZppnaAjyispSKvs7v1ht/UrDAqKlGYAkEA0dze9PxjbDx4VbDwQROkEbWp/CIgM1TsRTkf1grEZuh6SkocuSwr2Foi8kql+aC1a6mZuY3iUvGcLcdncKIClLOolNaKDntG52MWhwtIDWe7NesQYyemWQqWzqq2o8POlonwmaaiPNlom/wCp/wAjAhjXbYFH2ALxylkBy3xHr/gTCITJTwgq5mqvkxVctnSAAfKDsxGhKg/uUhu0XzJcSgIGlIT8fgI1xxJtfcNfEegRoqiGbMASVMosHYByfYbnpHUqalVmpcbjoRsY3BskSQbRQ/Huf4mUSiSoBLOSgHUByJUGHaLdmudS8OnUstyAdz7NHmviTPlYpZCdSUGyCXf3b0+0QzZIwjt7FnKlop5lrmVOpRa5JP1hlgsMdNXcbfwQVJw7bRLNnBAcn6tHi5JuWjO3IHJbaIvM5wPjMwSPtfztC+ZmBAcEN0jlidaAlKg/E4tmADnlX8IhQAk8VzcvX26QFLxRuPrBOHwwU2uYE9b/AMMDInFaKcmug/zpYHqKuiQw9qmJZGGSptPqPN1D52/CFQnBJL6VbOWHesd/1aSCKF6CpLNCpySp/wAlFl+RVKlsLi/0IjtUxrnodo1l6UqmJCyQh6kXfY78ouuUIwZUdQQtQLErWCfyjXDx5ZH2ijspKUpoad4kHYfNu0OvGknCpLSGQt+IJIKeji4V7dIr2CnhCwZidSd2U1efvBlh4ypsCV9lgy+TLSNRVLWSSxDNS7A2hipWqqRqLinT3enaKZIx0xKnClJGq9AW/wBTfkHhzg04OctOtc1Cv88wh/baNMGqqJRMJEycpWki9hqAZufP3hlJxRQwbcOp6P72MQzsvwsriRiFSjzCgqncQnn4nDomIUMTPWEEkkAUJ5OG+YemuzuRasTiZS/+8lKjQClugN2vY7wuzPPZYWMPL0gkHUoJB0gJJoedBvHOFUMQhS5OlClUHmKQpXuAA6T0EJD/AGZYoEqTOlHU5JBWZihycpCfiKJN9AbRNnuVy8RIQqShaZgbUzNT0rIvW9IBk5lNSplEWqHq7MS20F4VEmWwM+ZLWnh0hB2+86g3Z4c4bL8OohasQkK2KEqfoC9FCEWNvp1+wjpFPmSpyyWASTua/kIsPlTv6fy9CSogBw7kDm9P+Yt8nE4ZGkrVIUwulKX7hQBEQ4zOQQBh0hKS5DNXsAEiNH0VHuQOV6RUsB4anKoUaSeZ/BosWW+BlvqWUpSNlG//AK2EbyqbiEkllMXZ2CX5knaLJhswLDzOMgV0BgPbnAhgxPuxXaJcuyKWnYGu9fxr8xZsMQBpSA21IoszxHOlLWfJQqX9kJWCsjdx9k9BSCch8YTphGvCzUJNUFRFqM7kACrCsXvGtRF4SL75gAckAczQR5zn3jlXnTE4XQlJLKWAHWWCXJ5DbekHzc5xE0lKlS5aSdLadR3rXbYwvwMlEldZaSoXJZTHpsB8xnyJy0nRSmI/7vxM95qgpRJbXYH2UojUfaDpfhSdR9CfdQP4Aw1xHjWUCAqYkGukbs52Zg7fWOl5n5gB9L89hEP6bG/7m2wcCFHhDhBVPS3MJJI+SIS4jwdPmTViVoWkNxagl+jElosCsSX0ILrdhyHWC8nyxckEKWCZirizNs7RReLiekgONFAznw5Nkh5g0psSllB/cCg7Qrl4FmanWv7DaPWcwxMtAKVVBDF9w3I3jzqTn/kYooAZImJYFjwsSA9WooU/GJ5sKxVT0CiPDZBNX/20lafvFgG6EtBafB87yvNKAlALOT27xe8V4h0y0HVRSXCGDN8CsLsy8Q+bJCVstj6Re4v+uzQ0vGXyOkik4zI0S0AzNQKrFNR7WNYW4zSbENYXBezUpFwnZdNxIEtMvSAfWSwAoQVXCd2FzBkjw5hsNxLUZ8xPZAN+pV89og/EfK49fkFFIyjNEpWAlJAarB9VCQSGozwd4pTJUhGIl6EkcKwKFzZRAqPeNJ8OJYaFqdySoF7iw5CkQ4rwvqZJmUuSC+rlt9IpyfGmi8vwJMBi5K1KXiFqPDQOOI2qpRYQZl+LwhWlGklyK61N71SI0rwsB6HURsoMW6GFk/JpoJdCnY3BMSuvQC7qyrCivlyyDyr9XiHDCRKXwpA5C/eu0VnC5jOCAiZL1hIcM6S3uL9w8bTiFFOrQtFyQWIIG4P5NFeUfwdpF6m5tLKDrQmYkD7QB+HjYwWAnHSvDpSbAjhPyIqeHzZCtIKgl2VVqAfwwdKzuUSSV1ewSSfgCg7w9sNB+O8BzEB8DPITfyypj2UPUPeEcuZigoy5syYki+ot3t+BMHI8VrRVKCBVlKLHskeoe8bVnszEqR5yksigApQ9jCvjenTEYNLwkhJ1GZrVWpCiX52rB5xUpIAlocltzTk+weIZuLCdOgpOphp1JJ6/ZcdosOV5YlQeZOlyrcMsAmmzlgH/ANJikFbpEmmUvPMx0KKvJKViitTKDfG8H5BmiprJRLCkJPEyQGHc3dotGK8MoBAlTtZfiCwlyN2NRB8vIcOhHFwgbhgPgXg/0+TlysW9iPHT/LJKlFgoNWg50Sap944wmYHEqHlrK01DJSpVtqDSP9xgrO8bhJSNAQFFnJtvSg/PnA2WYyhs7g6SwCBUhLc4a97ZdIOmYCc40SVHqsAAc2AVBeYLMsJcrNApatASkNYaRy6nrHX9YpZJDh0PbcKqK2ggZmHSHI1Amh3394pr0wCORnCVImKUFJUbAIKjzFvU/wAwunZyqYskIVIRYsllF/UoOwSTzvDyfnRmDSOEhw9RsWtzhbjM2mS3CpjEcn7V6xKSfyFFR8lPn+ZoIqAxewZ72dvrFkw2OcFetLgOQ6XarJD3YNGTvES0AcRKlCjOST0FSe0d4DEzFn/qEgBgySgFVSK/5fqYmlx/IdjXKcZrUyPVvb8awTicTiFKAEwS0CpDAqI9PC9Bf1V9oXz56eJKQEJZwwAdjXqSY2ufqDkFTi7sRUgW+DF1KtAoZYKdLMzUQCqg1KOotyLwNh8qw02YvETJQUoEJSXItYsKEtpvyhcZ6kBaUhySwdnD6R81MM5mNRIkALoaKUdmYjtWF5X30dQgzrOta1JSCQOFKfbt3JeCcHlksSiZ2JlkmvlJ5ULa1tyHp+YSyJUyetRlpcOTqJISkvuTQ9qxa8NhkyDpWvzlFqFko6OLqHvE4Pk7YKOMLn3mywJQonh0psNmofmBlCYW1ES3uV36MN7R1m/ihMuUoI4A1dIA4ja0VjD484galqqDQktXcj6RVzS02FR0bwWY8bFVGqkX/wCIZqxcws4pWr1+ggTK8LKlvqOr7Wwr1JrBasxQx0oGp7hz9bRgc90VkqWzc19R2Sa1d/pHM6ZcXHQinbcwISp9dzuKuelW+kYvEEAqSyHuDc7MC1onLIyUpEuKlBgRqUk3IFvcH2EQaCCdI1pNmcKDbUSw7RBOzcCpSdaaAFmPuQIDXnC1ckg/dofrb2hJ3L0JJWZi8glBQVpJIHL8XESyJaEWFLwNJKyCNThV7E/IDwSMAaX60/IxVTaQyVKgtMtKgCpQA5M38EbWnlpNwKP9IHTgXUxJJHRxDGXl4BJcAgM6gLnpWGhBz6FboLy3DhSiAnSebEfG0OFYAhPqO14RYHDqQp0TJidnYAnnQ2ENZmYlIIUpUw20kABiGd0kb9TG/HlWOP36JzZxiceUv/iMQWqAb1cA+3KF68xSq0wqI+/ck3PSJ9MuaQqclSRqDpSdmIcnvzhbjMHK1q8tDpFASVV+Yz5fIcnaaaDF0C5lhgUKJUA9HLVDfxoXYLEFAA1VoTs4brFmwMjDWmS00Y2UH5i7QxxeU4DSHSkEmgSoih5gu3zAVtWqLWQI8XSDI0+Z5a0ADevO/OAJPiVALhKugon8Y3PyTBoUWmpDj06QsvycEAxBPlplW40c9Gkjson6GKcpLsB2MymLLS5aeI2Lq/CGGAyJcwtPWAdkJIc9Ca6R1AMZlkuViKyZszDrQKaiFAvySVA0rYiJcblk4OkTpCnYAqWQdW5YuB/7Q6Te2Ak/qJaJc1MqUlEwo0vUlhtqNQOlB0hJhs10MFrZ0AB+4LdKxJjEYhJEtaEKUxZUuak/gWPeBv7kWQnzEpUwbSVJo/d4jPJuqO5paD8Lj5ZNFpU3IvbZvr3jMXnMuWCoKD1o1S+3vCYeFZil8MzQgfZ1oT2BuYJwPgs6nMsTSASCpeoBtgHYe4hlJsbkjvJsxmYiaPKlgJSfXM1MSGsAQ9rQ+l+D3UqZPxS51CyAlMtCRUsKqIZ9qwqSqdLUBwJZ7MRXoDEipsxQIKmDu6jU7bU37wrnFd7A5IYrzJAAlIKUoSKM499r7wnxZcumZzG5NR1tA5wR6GrvXvHQw/3iG9v40RllYOfwQZktC0hOomgBff2eBJUlIPCB3P7QerDS3D8W20bMxSRpRLSEE9CT3KXibm32xXkY4/8Ar+eHJUDcvqG3Q2gPEZWmU4UVBW5V/wAWi2jxClZ0qVrBejgKP1jqdIlrSyuIbarpHIVrG2WNP+0r93soGJmlJahbcfykAYjELUXNenZotuN8EFZ1SZqeiVA17jeEWY5auTSZLmIU9yBp7KFDGeWGttA1YsTg3Ls0dz8Bwuznm0HSCDBCk0/dolI4rKCpJoA53aGciaotQwTNQCW0v0tGCXUbUPCk8uZ2gpWK2FS0LYVCehhhJlAAHUXqwLM4Nm3O4rtGkSxqLGnIgjuTt7ROmYwCQNq/d2NRfoxq5G0enixKPZJs7woS5vVTPYkuXY16c4ZYjJ1T5R8tvMSHA2b7pJ2hCvHatIDpVcEg8IFGSkOVH3YQ3weYzUo1ISStLlzQEVqxh+MZ3Fq0NxtFfmS8Wk6J0goPUptbrv8AhEU/DT5YBKGBGxdzaJ156qZMVNWzqNBts7expBGOzLVKSQ3BU/WMH9NjinxbCoV0A4iTOSnUpCwGd+Q7E/hEJzEKRpSXfnuPxhzg8yCgwYOGpeuxgPzkKmFKkJ4TskA9Lc4EoqNNMfj8iWdqu7EWNve0L5mPUGpq3qb/AMvFxVkcpRB1rSHr6XD2FRBCvCeGTMUmYhU5fCUjXp1JJIcEFiRpNN3hIwyXuqBtFD/q60Iau9j+QrtBgzJVNQBU9CR78rMwqWuItI8OZdPUiWkTZKlAhwoKZVWcKD/ZjM9/s2VhUibKnGYgHUp0hCkgPu7tX0tBeKVOSd/oT5CTCY8lZSLjb9IcyZilA0t3hXLwyHdNxQq3ty2uIJluLEnYlh+UeXJU7QjpbQXMSN0wMpRdwT2N45m4mhFX9toiXNsmof479Iqm1SvYG2cLBSCUlzAsyctNzX3iQr6lnu/5Rig9BzoLuDvZ4pzkLykcImEl9TdNoJSpwxZ2Bp+HIxCVgCwHuKfLRikqI4WY9Dt02hZKTQG2b8xXJzzjszlULEUrX+dIkkFZoQHG4EZiE9HO9/auntAhBtbClZXk5gtJ1alD26w5kZ1MUzTVlrch9ISzJd45kSylwag/SN9npFzy7PJp9SqcwP0iy4LOlAFlBtwWL9rtHl/9fpsSmoDVNO0FS80As78w7xRZGgONnpZwWHnoPmSUpUW4kAJI60YHuIFR4AC0/wCHiHOwUhvqF36tCTK/FiAkCaTqqAQDVoe4XxPKLcZ60Ii3/HNfcScK6EeYeF8TK9Uo6XZ08QPvpq0DYaSB02oDT949JwWbBSdQU4a+0UfxNiUGaShLn/yGzq2t+kCWGMPuTJpP2B+SHFTpJYczTnBEtJJYmgNAOfUbD3jnCTHqpIPDQf5rgcmF+8HyJS2DswDqYOEvz5nt1i+LfQtHHloHE5WSCWZRNbFgxZ3sHhnJkpVLZQDkaSOnaBsGNRJu1VcjyFwVV9oYYVAalUguVBmelOdI2QjYbo89w8gapktXApCikC1Hcdokm4FWhQFyItPiDwocQStIZf1H+78oqk/w9jpbgKUpIFyAf3jBkwTg2qtFozVAuWagAoV/ah/CNf1X/VpTUhVS23QtXYWgLKpxkKWnEIJUxNRzhjKzqUoBAZCjdhpc9QKdy8Ze+wtWNpGJnrOhKAlBGkldAz3a5bZ4fYrKDipadU5lSk/cAcXO7g0FYqi8wQgga2+rtfvEOP8AEq1hSZWrSaFhU+xNoLlFJ3sVoKlkS1iZLJ1pIIcuA29RflBOJ8WzVypg1lYcApoQrUTqcbUN4F8NZMuYsLnFkiyPve/OHmPzOS3lqlhh9niAp0BESxRmlbdL4QvCyqz8YkEkOAQ3K/5R0vEkWqLmtfaOseULmf4aAElNhZ+8RDCMG5/X9o83JFRlV9EJadE87EumptZj8RqTMU4c12en43vEKcMw5D84llYlLAHnc/lyForqgaJJ0tJTVNBv0jUqrihA5xMqYrbp3HOIlJIdwB15wt2A6ErU+l7cz+cRLZBBUSSBUguPjeJpc4ggOO8cqQD6ultotGVoJzMnkAtQHdw/1aOBPcWcjmx/OI58oJIqzuAxP47/ADGKQTYEW9z81icpU7FFmljGlmkbjI2npAag/wBaxvBqJeMjIY4LkAlTElgIeDCBOgB+IA/MajIKOfZYskzBaZhlu6RQAxBNmGYtalXcD8oyMi/dCMlQtuKjg06V2+B8QwCdIC7lIFDY6jUkBnJ5xqMjREkznD4tS16XCRpJ4QBXUzuX+kMMMzMwYiv0e/OMjI1YnYtDrBYVKqEbv3eGCJaQAyQNSmPsz7xqMi8+yfoWZv4Uw84pUtFQGcbjkYU5t4IwikVlD3FDy/KMjIg4xabaOTPO/EmTS5I/wwUhrbbQLlJLGp4Swt+kZGR4zSUmaIDnBZquqKMHL77m784BTmC1kKWdRbf3H6xkZGbyZOkdlJ5UoBiA0TKQHJjUZHkpt3+hjORQq6Ej6xGsOeVNoyMiktS0cQyFl9O1ImSaj+cv1jIyHiuwoIVgkl3fneIlYYBxWj7/AEjcZFse7OXZzPlhqADS1t/fnEZ2jUZEZbi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48" name="AutoShape 4" descr="data:image/jpg;base64,/9j/4AAQSkZJRgABAQAAAQABAAD/2wCEAAkGBhQSERUTExQWFRUWFx0YGBgYGBkaHBwaHxwcGhwaHBwZHSYgFxwjHxgXHy8gIycpLCwsFx4xNTAqNSYrLCkBCQoKDgwOGg8PGiwkHyQpKiwsLCksLCwsLCwsLCwsKSwsLCwsLCwsLCwsKSwsLCwsLCwsLCksLCwsKSwsKSwsLP/AABEIALQA8AMBIgACEQEDEQH/xAAbAAACAgMBAAAAAAAAAAAAAAAEBQMGAAECB//EAD4QAAECBAQEBQEHAQcEAwAAAAECEQADITEEBRJBIlFhgQYTMnGRoUJSscHR4fAUBxUjYnKC8SQzQ5IWF6L/xAAaAQADAQEBAQAAAAAAAAAAAAABAgMEAAUG/8QAKxEAAgICAgIBAwMEAwAAAAAAAAECEQMhEjEEQVETImFxkaEUMkKxI8Hw/9oADAMBAAIRAxEAPwCmLmpEpSSKuwHwqn1+IzLJ5C6OpJJa3MneAZmJ1lINwHdu0EZWyVjYFyPcWjxuPFfqLeyxzMRW2wVycXfrAaZ3GsAigIrQg7fiY6l5gpSUlaQGp0aov77QLMKQoqNi5s3Q/FPmJQTinaCMVTAQ6SajYfPM1hdmEspC06ipRb7NAA5YE87v0jpeP0jSDeockNzqPeITOUSKuRy3G6T2g40k3KgWSYKaUoUAHSSl9gEvY86oSH6Q3QjWHJffcFqv80+IW4dINW9SXZtht0+ovDSQUs6gWUeFizP+DwuVKuZy/BBMkJLF3S7KPMkUNeYp2iFU91AKI9RKlHmWBPWgFOkF5hMSkJlhVFcxyL37n4gfGIAQVJIqwFHf9IHJNJuzmjpeOGug0hwA52antRqbQwlY1QSWIFA2/wBdoTYWUb/SDELCOTbi0Y8uP2RY3kZysJ06/UK2OxDsabwdkmc+UsLmjWqoABFHqwIFLmEU2Zw6qs935wP5rVBF/wCGDjjxfKPYbZ6ZgM+Ci5BMs3qHSbN16wyxWOYFSTQBxuKNdq7iKVk81BlHWdOkatQ9SqNp+QT3jrAeIdWqUFagKhKknWCaXCutm2jasjzd9l4NdFo8OY6XOJUSx3D1Cn2oAzU7RZ5aEjvHmuVZgpClEkMqihZbgsNqt2i55RnEopCSolVnN+8ej43k/wCE/wBxMmL/ACQ6VEBkvaJ3jXvHpJ0ZXQP/AEwG8c0EEKSIiWBD8mKwcz1A3MAZtmExKCpNSkgsKk9oPUsC7DmIVYiYrzNBADAlJFXqH9oxeZ5UIQpOn/JTHBtgs1YmBStISvnUHZuK7R1JC5TqUkKrxOXa3QGlfmOFTEnUoaOEUUWDsXaoFR8NE5xKlglwCNSQWcENzNCTYHrHy3keRLM7kbIwSC5mKC6JUk6hUcgN3tYwnxOIMsBICSkLTVBDEKBFvs2p1JifBYNOoqQWWHSUk0D+lJcAJZjTpC/OsnXM1sCwQACkAKUxezsoCjHpGdy5U2EKxGICUIEyoUkawp3BKa/aJIrYRVc5kAKAAdQuxU4JNAQbUH1rCXEZmuVwTGUHKdtqbh+f0iTEZmJjglIDsGGktdqGvKpikMcouwOXooM8ELT5ddQYb8g8EnElIS9F3oxqbD3pHOFSEl0KKWe4pXo7RHPwxVu5cupAepL0dtPvH0Gnpk9DXC4x0hNedejmJcUsa1APwlQG7kFlK5MWp7Qty7ahDWepat+xSB7RAJpBcEvYnnz7wjgldB10M/csxtt8MXFIlw2MRqINdwbCvtelLcoVTcSsk8JWmzOn5YRFg5q0khSR5aB6Sx3Fg96x0MXtgS3ssacYlE4PZNxsUn1CuxH4CJMNwlyXXqLseENQhjtyisYeWdQJSzmhYggNR36V7w8wctZHCSsG4KQTQ3cVIhMlQ6dBtehitIWlICdSupqOI0TzFbwochatazoAJ0sfULB2rWLdg5apaUFgT0ILRIjDIZRWdRBJbYdt/brHnPyeLek1+DvZXUkyyCFUIBPvcv2evSD8Jj5amGpw1TXntq706QDi8tVqK20g25PtR6X6wszdExFVklTcTB6klQptwu/tGiMI5lSe/wCReNq0P8xKUJISSA1v5vC7DYhKtLlyIRSc1CxpGsMbFvgwbIQ54W61tDQwvGqkTpliXidJvft29oBy/F6JzoToUg6hUMTf8oEnY9gQTUWez/vAX94J1AsX+0lIA+u0UxQaYUeiYbFpnTeJQBUHcF6kNS7mH2E1oSEqdSgOApsTwlyGqasdo8synM0JnIU5DVKUuCebFqR7HgEkIlzNR0qSCXL1f1UFQU0beJeRL6T2acb5DTA52DRJVMFXJDEM1wwu8OdBPSKXjPERkTU6EqKVtpASCC7OComvOtiRF2weMTMSCN3obgg1B6i0er4nlRlBbITxXI5/pyY4n4cgG5LbCCsTNKQ4rQwuxObgJDEhR2O3u8P5HmRxppujlhQqxg0g60EPZJqCQQ7FJ69LGA8wxiZbq9RB0kByq/QUAp++xc7HpCSrS1eJKtyxuagfDQsn4pRUCjhADVfdP0D0frHyvkZec79GhaRLi5aSjWlI1KmNswHECpTm1CWvC9GKkpWpMo+bNQDMGl0NpKQpIcUKgSbEHTBsyWhR8o0Up1BJFwAahVAoMSSprqhZhsJ5KDMlhS5quFNQQA4NSLDhcarsLRGLvtHMZ5LIQFayFGYtiSpdlNUhOpkhyd3jrMp5DkJToejEVAJ2FAkgO/WIctnomoKlhxeYrSSk6EgFlKDqUC4B3Ke0K81mS04RS9SQkKASnUSWqCk7EtSwFX2in05UrORU/GEp1OKpIszGtRRVaRU0YirRYs0nIWSZaQgKfSgLckBrsB6toUYzBaEMoFC9zemz8jf4j0sVRiosnLsgkygK6gtO4Lg15xBmBTpISdJd0gsBZmdqw0ThgEAi535kRXs8lLJBoAxsa3sY0YWpzENoBcKOpJduWkjYdC94O/p3qDRrGrvtTd3hJgJ7LrYku/aHmHlKIBHEHIttcP8AMasypHPoGxM7QyVcGrkCXPKn0gmXh9aRpVqcFm5UFX2g/CZcmaCsDiFKperEBq0gXByFAEBBSlLpNKk726xmWRPrtHJ+zX93gcNVXLt+B+jdId5edPJgAQGZupfeEeXTgXSSfYfuYeHDoWAASlQFTQgjlUxmzO/tYFQxVitQc8IAYcieo2MTIIWoGpbba1+pivrnKSpKUr1VYhQ3diX/AHhpIxDqFaHdz7fEZHicdob2OUYdLV1GzFzfkz0FTFfzvLnUVAlSAzpA5WMN1YgJNlC1a/rWN6AEnSVEmln26R2OUoO7Yx5rMwuniAqH577NsRE2WzVEkGnLk8WTPsK9UpGrmTtzq/4wgnT0+UXcU9STZudKiPXhP6keib7IsXO1k3cW5bQQnDcKgfUS4O0LcNM1OwbaJ8PizztS1R+Rirg0qQjs0j1clUbtHp/h7xMZeHly5jk6SFB9uX4R5tMmNNV7XaOsFjFvqcsLiMvl+P8AXik/Wwxk49Hr+P8AFNClNwXJPsBfYnnA2U+IRKmPLP8A3FjUFU0nUTQvbiLhopOW45S9Wj1swBv9b++0HSpczUfMlrSf86VF36gRiw4eFossjZ68MxExZCVDWlLEF6EsxTz3jiZlRWpXnlwwL6tLd+W3dUVbw6kSEJmrmOQC7JbQXYhyBT3hhm3itQny0IWgag1a9mD3eIzlTcZW2V9BGa4F08BGkVBIYM53JAHuYUyswUE6Rd3q5banJyQevtDDFZuCUiWqWsTeFLKSXLWNOGpHrG8LMzwXlVWsOU+ou9ASGcNS1ucZHBPQzVhR8ToQUGYgJ18IJUSTKA3JFHsQxMZl+ZHFKmKUg+UJatTElRdLDSKaiKklX+UXivY1fm6FLdIUClnBWGIr1Kttns8WFeJTI8mSmWJSAANJDuVuNLfa3cu9e8W+o4pL2In6Kji8gW5TqMoEpB1IKXY8Ooj0h3oSBDtXghOGQlUyaqasKC1JZpageIJ1GhqHo7P1i3S0uAsmhsgt6ifU6nUCx2PLtVs7nElIlhSlKUhSGDsEgaHD0F3CnrxMbQ8M7qmOxZ/dk+XNZRRpMtTqXwpbUSUp1AEq9AAH5FlWcZHMWtQdPpKiyhW5BYkFmYU7PBWYypq5kyUkCasBStKWdZBBoohlag5oAkqBDUEanYJSpZaUlJQzKUG1FtWkAjhLPUtY0EV2qaoEo2ViTiEqkhATY1fmL/lCjNU0qlRo+oPSooWgrKp6kqWlfMcQqCWt9BDaRISoEkc3D+20bG/oyv0ZpKirYXDEvQc69v0iy4ThSCWoHP8AptbextAU+SJawkPxekfjEmGYKKSFA7Pbm4ryENkm5qxVsNloZylwGf8AYHaAjmsxCQ6RpNjqf/kdYlxUtHkr1HQal3Vy5P8AMVPC48smUTwV2SpvYnaOwYVkTfwxqDsNq80qJIJJav0ct9IZrllMwFK1FJTXWxry9j9N4r6Jipc1ICmTcE2IaD8XniFMpLggAq3BL1f3jVPHJyXHpoFNFnSnUlwAoFgblVOVaCA8CvQsJ1AIIapqzuR779oVyPECSQmWVJUBQkgJ51BubCGKMeiYQSRSoaleVB0Nue9xlWKcE+SAk0WQl3q7WD377U5RBIxiwssjh5+puTtz6CKujxQKJV90kLJJ5sK2FxASvGcwABKUuwBUQ59hzHW8JDxMu6Q6stmZy9SNYU5JqQGF+sVXOkcLNW6jt+0Ro8VLZj6VXo9fc2iTMMzmLTwSyX3AJp7NWNmDFPHpivsDysDUCHbk3vvDaXgRqC2IpbqYS4HE4hHplKP+xXwzQ8wgmzSHlrTs+lQ/GNGXWzqZDjkkLOkeoCjfXpB2X5Eoy9RWhOo1BNb8oaYTw2Qxcu3IinWHuW5cpBdelm+6kn6ikRjOMvtkDQuyPwavVqSSVfdBST24qn4h9My7EBQ1InlG5qDvRnKlCmwvDSRjVTSBLEzhulHlktWreojmwMNxks8kkpnkbJC0pIHuGJ7xofjY3uP76OSK7N8PSpqeFOIkqJckTAf/AMzXAveOpWTyUTETRMR/hvwKUVqUrYnSlKXBq0Q+LcLLl6EBWITOf0F1CxqFKZ6tY7wgwcoKU5SrUL8RZ9wQKRky44p7X+v+khlaLlPzDDMxMuWmj6ZfETR66NI5d7wtzLM5MxakpUptTu+l7sOgELcRKAS5Yk2D29n7CApKUCYpKyASAXCApuf2g7dI8/Nhi1yXZVZGWRUzSAJYcuONRvV6VdNv1eDcLNQggKmATSGJCk1IZg5qGpVnJF4q+YhPrlLCmNXAvzvCjCTNSwt1a9RCeIBIBBGoqU4YPZrtGGPjvIg3s9RnY1aHJBKHKAlwVD7WolTULNvSuxioZvmxUFLSo6EXT6NAVS4I0pblZ4fYLMCqXNUhSfJ8tpad5hqVKB1W9QSogBwOoNROFmTBMM+WUKEso4iQFqNFEqLggBRuGs7QMGHjt0VW+gNOczT/ANWmoOiSlgpRCtJIU54QSNaWZTiho8WopMzBKWmWFDWkF1EnQErZDqAcoKlD/To5U81x2ezEFKEpH+GgpWAolKlE1V6QU8uIkGPQ/DUiYmVi8ItSVCYnVKmEjUorQmiX2JUljzKucepLHVXqwRuzyPDY0agSzJLt0/aLDh8W1wATcP1P1oYpqMKoh2L70hgicoL1KSVCj8/f6n5jbmwxl0yDVh2eY8pnu1Al0abk7E93foBAZ8QaiHrVyC3KoB6xziZRmnUpBrSxpEEvI67vtb84bHjxqKUu0hVFnWPzeYtBRQJu1DR6OdjAmHkuLsTyhpKyAqsTyMHYXw8a0Ah+UIKonUyvqwilWVTrEkrJz94RbpXhwbm46QZh/DyR+7flE35KWrDyiVHDeHi9Ft9IdYTICRVQP6h+sP05alJrX8I6ZKOQjPk8lvrYrmhXJ8JoNw73tEo8GS3fQG9v3h7h8akXH0go41JAZgeheIfVmvYnNiXDeEZI/wDGnvXvB0vApl0SG9gIK/rATQj4jhWI+80NCUpds5Ns2mcRsYlTiFbP9IFOZpFNJpeh/KNzcUkoKhpf3v0rDOP5DsKE9txHGIWFCjjqGP0MJ8QpekFLo5MQexiBCMSogPerlJ+jQY4ndp2BR9osnhCQZU8L85OpixWWBLWr6Y9Nw+XypwEwTFqBVq4VqSgq5gBnjzDA/wBnuNmBwSkFi6iPkAh94u/hPIsVgkqSopmBSg4rqexYhhbnHpYeUdNDxXyWPGy5KUtN0MaDzDfpxXjyTMTKmT/8ISpKdNNBmTAQCQVVCQOTMLx6wZ0xRDy0hNCynJB3qAQ/aFOL8LYHW3lALU9EK0qrUlgp/pF5wU1TGPNpyPuzAt7BIqdrfvCzF4USm1PqY6gxept0Aj0SZ/ZvIRqXKmzJbj7WlQ+VEV7iKJneXS5a1ITMTPcepOoMeVCXMZZYYJW/9nKvZpWXqGDVidUvSKlL8dSQOgoIrP8AfTDToSXD1ALH3honL5i0KQklKVbEuHtUEco5wfg1CGClE84xOUE9sZzSFuCzDFBQCF+Wlw5SyWDvRRSSluYg3GYyUhSgFmYVA61lUyYSfujXQn/MQwhxLyHCp9Xmad2UkfgmHuV4nASCAnDo1m2tAmHspagB8RKUot6X7F4SXplTyTJDi1I8iQJKE0VNmcepw1iN7FQI9hHoC8LJw0lSllRIC0o1hWtRD6SlhuoJozMkRPO8crZvKSkffdNP9pVxdzC4eI0g+YFJ8wJ06wjXMI5JAaVJFrP3iGS3JWv/AH6lLils8plIu5v72iWUpIYkn36VjUqW5/Un8NoJOEqeQPP+c43NpEHIxE1BYEuSH6nanP2jPPSBR/oYgmYfir8tYXcRtMpYUG4g4rQDv7QyaEbZPKxRPfpE3nqAqN2/naD8HluGCR5k1ZUWogP2Li/aGH/xnDrH/lBoQVFLhjs9/doP0pT+CdMTYeYpTMKqFKi0MZJ5G36QafCCEgaJxS3NKWr1HOIcV4dnIIMoomDdlMX5Mf1ETl4+RdIVxME4taj8xaBMTjtLk1HT/mMEmYx1BtIc2ce6TV4DXXiZ6Haw2LCIvH8o7ijtGeyjYO9GALv2/SG2CwJmhwlv9XCfreEOUZppnaAjyispSKvs7v1ht/UrDAqKlGYAkEA0dze9PxjbDx4VbDwQROkEbWp/CIgM1TsRTkf1grEZuh6SkocuSwr2Foi8kql+aC1a6mZuY3iUvGcLcdncKIClLOolNaKDntG52MWhwtIDWe7NesQYyemWQqWzqq2o8POlonwmaaiPNlom/wCp/wAjAhjXbYFH2ALxylkBy3xHr/gTCITJTwgq5mqvkxVctnSAAfKDsxGhKg/uUhu0XzJcSgIGlIT8fgI1xxJtfcNfEegRoqiGbMASVMosHYByfYbnpHUqalVmpcbjoRsY3BskSQbRQ/Huf4mUSiSoBLOSgHUByJUGHaLdmudS8OnUstyAdz7NHmviTPlYpZCdSUGyCXf3b0+0QzZIwjt7FnKlop5lrmVOpRa5JP1hlgsMdNXcbfwQVJw7bRLNnBAcn6tHi5JuWjO3IHJbaIvM5wPjMwSPtfztC+ZmBAcEN0jlidaAlKg/E4tmADnlX8IhQAk8VzcvX26QFLxRuPrBOHwwU2uYE9b/AMMDInFaKcmug/zpYHqKuiQw9qmJZGGSptPqPN1D52/CFQnBJL6VbOWHesd/1aSCKF6CpLNCpySp/wAlFl+RVKlsLi/0IjtUxrnodo1l6UqmJCyQh6kXfY78ouuUIwZUdQQtQLErWCfyjXDx5ZH2ijspKUpoad4kHYfNu0OvGknCpLSGQt+IJIKeji4V7dIr2CnhCwZidSd2U1efvBlh4ypsCV9lgy+TLSNRVLWSSxDNS7A2hipWqqRqLinT3enaKZIx0xKnClJGq9AW/wBTfkHhzg04OctOtc1Cv88wh/baNMGqqJRMJEycpWki9hqAZufP3hlJxRQwbcOp6P72MQzsvwsriRiFSjzCgqncQnn4nDomIUMTPWEEkkAUJ5OG+YemuzuRasTiZS/+8lKjQClugN2vY7wuzPPZYWMPL0gkHUoJB0gJJoedBvHOFUMQhS5OlClUHmKQpXuAA6T0EJD/AGZYoEqTOlHU5JBWZihycpCfiKJN9AbRNnuVy8RIQqShaZgbUzNT0rIvW9IBk5lNSplEWqHq7MS20F4VEmWwM+ZLWnh0hB2+86g3Z4c4bL8OohasQkK2KEqfoC9FCEWNvp1+wjpFPmSpyyWASTua/kIsPlTv6fy9CSogBw7kDm9P+Yt8nE4ZGkrVIUwulKX7hQBEQ4zOQQBh0hKS5DNXsAEiNH0VHuQOV6RUsB4anKoUaSeZ/BosWW+BlvqWUpSNlG//AK2EbyqbiEkllMXZ2CX5knaLJhswLDzOMgV0BgPbnAhgxPuxXaJcuyKWnYGu9fxr8xZsMQBpSA21IoszxHOlLWfJQqX9kJWCsjdx9k9BSCch8YTphGvCzUJNUFRFqM7kACrCsXvGtRF4SL75gAckAczQR5zn3jlXnTE4XQlJLKWAHWWCXJ5DbekHzc5xE0lKlS5aSdLadR3rXbYwvwMlEldZaSoXJZTHpsB8xnyJy0nRSmI/7vxM95qgpRJbXYH2UojUfaDpfhSdR9CfdQP4Aw1xHjWUCAqYkGukbs52Zg7fWOl5n5gB9L89hEP6bG/7m2wcCFHhDhBVPS3MJJI+SIS4jwdPmTViVoWkNxagl+jElosCsSX0ILrdhyHWC8nyxckEKWCZirizNs7RReLiekgONFAznw5Nkh5g0psSllB/cCg7Qrl4FmanWv7DaPWcwxMtAKVVBDF9w3I3jzqTn/kYooAZImJYFjwsSA9WooU/GJ5sKxVT0CiPDZBNX/20lafvFgG6EtBafB87yvNKAlALOT27xe8V4h0y0HVRSXCGDN8CsLsy8Q+bJCVstj6Re4v+uzQ0vGXyOkik4zI0S0AzNQKrFNR7WNYW4zSbENYXBezUpFwnZdNxIEtMvSAfWSwAoQVXCd2FzBkjw5hsNxLUZ8xPZAN+pV89og/EfK49fkFFIyjNEpWAlJAarB9VCQSGozwd4pTJUhGIl6EkcKwKFzZRAqPeNJ8OJYaFqdySoF7iw5CkQ4rwvqZJmUuSC+rlt9IpyfGmi8vwJMBi5K1KXiFqPDQOOI2qpRYQZl+LwhWlGklyK61N71SI0rwsB6HURsoMW6GFk/JpoJdCnY3BMSuvQC7qyrCivlyyDyr9XiHDCRKXwpA5C/eu0VnC5jOCAiZL1hIcM6S3uL9w8bTiFFOrQtFyQWIIG4P5NFeUfwdpF6m5tLKDrQmYkD7QB+HjYwWAnHSvDpSbAjhPyIqeHzZCtIKgl2VVqAfwwdKzuUSSV1ewSSfgCg7w9sNB+O8BzEB8DPITfyypj2UPUPeEcuZigoy5syYki+ot3t+BMHI8VrRVKCBVlKLHskeoe8bVnszEqR5yksigApQ9jCvjenTEYNLwkhJ1GZrVWpCiX52rB5xUpIAlocltzTk+weIZuLCdOgpOphp1JJ6/ZcdosOV5YlQeZOlyrcMsAmmzlgH/ANJikFbpEmmUvPMx0KKvJKViitTKDfG8H5BmiprJRLCkJPEyQGHc3dotGK8MoBAlTtZfiCwlyN2NRB8vIcOhHFwgbhgPgXg/0+TlysW9iPHT/LJKlFgoNWg50Sap944wmYHEqHlrK01DJSpVtqDSP9xgrO8bhJSNAQFFnJtvSg/PnA2WYyhs7g6SwCBUhLc4a97ZdIOmYCc40SVHqsAAc2AVBeYLMsJcrNApatASkNYaRy6nrHX9YpZJDh0PbcKqK2ggZmHSHI1Amh3394pr0wCORnCVImKUFJUbAIKjzFvU/wAwunZyqYskIVIRYsllF/UoOwSTzvDyfnRmDSOEhw9RsWtzhbjM2mS3CpjEcn7V6xKSfyFFR8lPn+ZoIqAxewZ72dvrFkw2OcFetLgOQ6XarJD3YNGTvES0AcRKlCjOST0FSe0d4DEzFn/qEgBgySgFVSK/5fqYmlx/IdjXKcZrUyPVvb8awTicTiFKAEwS0CpDAqI9PC9Bf1V9oXz56eJKQEJZwwAdjXqSY2ufqDkFTi7sRUgW+DF1KtAoZYKdLMzUQCqg1KOotyLwNh8qw02YvETJQUoEJSXItYsKEtpvyhcZ6kBaUhySwdnD6R81MM5mNRIkALoaKUdmYjtWF5X30dQgzrOta1JSCQOFKfbt3JeCcHlksSiZ2JlkmvlJ5ULa1tyHp+YSyJUyetRlpcOTqJISkvuTQ9qxa8NhkyDpWvzlFqFko6OLqHvE4Pk7YKOMLn3mywJQonh0psNmofmBlCYW1ES3uV36MN7R1m/ihMuUoI4A1dIA4ja0VjD484galqqDQktXcj6RVzS02FR0bwWY8bFVGqkX/wCIZqxcws4pWr1+ggTK8LKlvqOr7Wwr1JrBasxQx0oGp7hz9bRgc90VkqWzc19R2Sa1d/pHM6ZcXHQinbcwISp9dzuKuelW+kYvEEAqSyHuDc7MC1onLIyUpEuKlBgRqUk3IFvcH2EQaCCdI1pNmcKDbUSw7RBOzcCpSdaaAFmPuQIDXnC1ckg/dofrb2hJ3L0JJWZi8glBQVpJIHL8XESyJaEWFLwNJKyCNThV7E/IDwSMAaX60/IxVTaQyVKgtMtKgCpQA5M38EbWnlpNwKP9IHTgXUxJJHRxDGXl4BJcAgM6gLnpWGhBz6FboLy3DhSiAnSebEfG0OFYAhPqO14RYHDqQp0TJidnYAnnQ2ENZmYlIIUpUw20kABiGd0kb9TG/HlWOP36JzZxiceUv/iMQWqAb1cA+3KF68xSq0wqI+/ck3PSJ9MuaQqclSRqDpSdmIcnvzhbjMHK1q8tDpFASVV+Yz5fIcnaaaDF0C5lhgUKJUA9HLVDfxoXYLEFAA1VoTs4brFmwMjDWmS00Y2UH5i7QxxeU4DSHSkEmgSoih5gu3zAVtWqLWQI8XSDI0+Z5a0ADevO/OAJPiVALhKugon8Y3PyTBoUWmpDj06QsvycEAxBPlplW40c9Gkjson6GKcpLsB2MymLLS5aeI2Lq/CGGAyJcwtPWAdkJIc9Ca6R1AMZlkuViKyZszDrQKaiFAvySVA0rYiJcblk4OkTpCnYAqWQdW5YuB/7Q6Te2Ak/qJaJc1MqUlEwo0vUlhtqNQOlB0hJhs10MFrZ0AB+4LdKxJjEYhJEtaEKUxZUuak/gWPeBv7kWQnzEpUwbSVJo/d4jPJuqO5paD8Lj5ZNFpU3IvbZvr3jMXnMuWCoKD1o1S+3vCYeFZil8MzQgfZ1oT2BuYJwPgs6nMsTSASCpeoBtgHYe4hlJsbkjvJsxmYiaPKlgJSfXM1MSGsAQ9rQ+l+D3UqZPxS51CyAlMtCRUsKqIZ9qwqSqdLUBwJZ7MRXoDEipsxQIKmDu6jU7bU37wrnFd7A5IYrzJAAlIKUoSKM499r7wnxZcumZzG5NR1tA5wR6GrvXvHQw/3iG9v40RllYOfwQZktC0hOomgBff2eBJUlIPCB3P7QerDS3D8W20bMxSRpRLSEE9CT3KXibm32xXkY4/8Ar+eHJUDcvqG3Q2gPEZWmU4UVBW5V/wAWi2jxClZ0qVrBejgKP1jqdIlrSyuIbarpHIVrG2WNP+0r93soGJmlJahbcfykAYjELUXNenZotuN8EFZ1SZqeiVA17jeEWY5auTSZLmIU9yBp7KFDGeWGttA1YsTg3Ls0dz8Bwuznm0HSCDBCk0/dolI4rKCpJoA53aGciaotQwTNQCW0v0tGCXUbUPCk8uZ2gpWK2FS0LYVCehhhJlAAHUXqwLM4Nm3O4rtGkSxqLGnIgjuTt7ROmYwCQNq/d2NRfoxq5G0enixKPZJs7woS5vVTPYkuXY16c4ZYjJ1T5R8tvMSHA2b7pJ2hCvHatIDpVcEg8IFGSkOVH3YQ3weYzUo1ISStLlzQEVqxh+MZ3Fq0NxtFfmS8Wk6J0goPUptbrv8AhEU/DT5YBKGBGxdzaJ156qZMVNWzqNBts7expBGOzLVKSQ3BU/WMH9NjinxbCoV0A4iTOSnUpCwGd+Q7E/hEJzEKRpSXfnuPxhzg8yCgwYOGpeuxgPzkKmFKkJ4TskA9Lc4EoqNNMfj8iWdqu7EWNve0L5mPUGpq3qb/AMvFxVkcpRB1rSHr6XD2FRBCvCeGTMUmYhU5fCUjXp1JJIcEFiRpNN3hIwyXuqBtFD/q60Iau9j+QrtBgzJVNQBU9CR78rMwqWuItI8OZdPUiWkTZKlAhwoKZVWcKD/ZjM9/s2VhUibKnGYgHUp0hCkgPu7tX0tBeKVOSd/oT5CTCY8lZSLjb9IcyZilA0t3hXLwyHdNxQq3ty2uIJluLEnYlh+UeXJU7QjpbQXMSN0wMpRdwT2N45m4mhFX9toiXNsmof479Iqm1SvYG2cLBSCUlzAsyctNzX3iQr6lnu/5Rig9BzoLuDvZ4pzkLykcImEl9TdNoJSpwxZ2Bp+HIxCVgCwHuKfLRikqI4WY9Dt02hZKTQG2b8xXJzzjszlULEUrX+dIkkFZoQHG4EZiE9HO9/auntAhBtbClZXk5gtJ1alD26w5kZ1MUzTVlrch9ISzJd45kSylwag/SN9npFzy7PJp9SqcwP0iy4LOlAFlBtwWL9rtHl/9fpsSmoDVNO0FS80As78w7xRZGgONnpZwWHnoPmSUpUW4kAJI60YHuIFR4AC0/wCHiHOwUhvqF36tCTK/FiAkCaTqqAQDVoe4XxPKLcZ60Ii3/HNfcScK6EeYeF8TK9Uo6XZ08QPvpq0DYaSB02oDT949JwWbBSdQU4a+0UfxNiUGaShLn/yGzq2t+kCWGMPuTJpP2B+SHFTpJYczTnBEtJJYmgNAOfUbD3jnCTHqpIPDQf5rgcmF+8HyJS2DswDqYOEvz5nt1i+LfQtHHloHE5WSCWZRNbFgxZ3sHhnJkpVLZQDkaSOnaBsGNRJu1VcjyFwVV9oYYVAalUguVBmelOdI2QjYbo89w8gapktXApCikC1Hcdokm4FWhQFyItPiDwocQStIZf1H+78oqk/w9jpbgKUpIFyAf3jBkwTg2qtFozVAuWagAoV/ah/CNf1X/VpTUhVS23QtXYWgLKpxkKWnEIJUxNRzhjKzqUoBAZCjdhpc9QKdy8Ze+wtWNpGJnrOhKAlBGkldAz3a5bZ4fYrKDipadU5lSk/cAcXO7g0FYqi8wQgga2+rtfvEOP8AEq1hSZWrSaFhU+xNoLlFJ3sVoKlkS1iZLJ1pIIcuA29RflBOJ8WzVypg1lYcApoQrUTqcbUN4F8NZMuYsLnFkiyPve/OHmPzOS3lqlhh9niAp0BESxRmlbdL4QvCyqz8YkEkOAQ3K/5R0vEkWqLmtfaOseULmf4aAElNhZ+8RDCMG5/X9o83JFRlV9EJadE87EumptZj8RqTMU4c12en43vEKcMw5D84llYlLAHnc/lyForqgaJJ0tJTVNBv0jUqrihA5xMqYrbp3HOIlJIdwB15wt2A6ErU+l7cz+cRLZBBUSSBUguPjeJpc4ggOO8cqQD6ultotGVoJzMnkAtQHdw/1aOBPcWcjmx/OI58oJIqzuAxP47/ADGKQTYEW9z81icpU7FFmljGlmkbjI2npAag/wBaxvBqJeMjIY4LkAlTElgIeDCBOgB+IA/MajIKOfZYskzBaZhlu6RQAxBNmGYtalXcD8oyMi/dCMlQtuKjg06V2+B8QwCdIC7lIFDY6jUkBnJ5xqMjREkznD4tS16XCRpJ4QBXUzuX+kMMMzMwYiv0e/OMjI1YnYtDrBYVKqEbv3eGCJaQAyQNSmPsz7xqMi8+yfoWZv4Uw84pUtFQGcbjkYU5t4IwikVlD3FDy/KMjIg4xabaOTPO/EmTS5I/wwUhrbbQLlJLGp4Swt+kZGR4zSUmaIDnBZquqKMHL77m784BTmC1kKWdRbf3H6xkZGbyZOkdlJ5UoBiA0TKQHJjUZHkpt3+hjORQq6Ej6xGsOeVNoyMiktS0cQyFl9O1ImSaj+cv1jIyHiuwoIVgkl3fneIlYYBxWj7/AEjcZFse7OXZzPlhqADS1t/fnEZ2jUZEZbi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50" name="AutoShape 6" descr="data:image/jpg;base64,/9j/4AAQSkZJRgABAQAAAQABAAD/2wCEAAkGBhISERUUEhQWFRUWGCAaFxgYGRkcHxsZHh8cGB0dGBggHiYfGxsjGRgYIS8gIycpLS0sGx4xNTAqNSYsLCkBCQoKDgwOGg8PGiwlHyQwLSkqLCwsLCwsKSwsLCwsLCwsLCksKSwsLCwsKSwpLCwsLCwsLCwsLCksLCksLCwsLP/AABEIALUBFgMBIgACEQEDEQH/xAAbAAABBQEBAAAAAAAAAAAAAAAEAAIDBQYBB//EAD4QAAIBAgQEBQIDBwMEAQUAAAECEQMhAAQSMQUiQVEGEzJhcYGRI0KhBxRSYrHB0eHw8RUzcpLyFiRTY8L/xAAaAQACAwEBAAAAAAAAAAAAAAACAwABBAUG/8QALhEAAgIBAwMDAwIHAQAAAAAAAAECEQMSITEEQVETFGEiMnFCsQWBkaHh8PEj/9oADAMBAAIRAxEAPwB3D+KhapV0FRW9oI7gAW+R84uOHcCoVmbmIDCUW4On4kbEG3TAWSzOrNTT0o7IGiopGssYgrBkN/EDvPTBj5qklQs9LRVAHJAEnVdqVWJkg9dgNxsfGZMc5S0q02vJ2FJg/EPD9WgyMSatKYiTIBg8p9SmQCCD098X/D8tVp+plqIF1F6gPmqlrBiNJMh+364g4bw9qxDNXqEIGBYVAx1NpZShUwIAg6huWF98XeV45Seo1JblbkRaOu+974dDrH08dOWTl8JcfLAmtXCK457LsechhoMekW/mOwt/TEg4m4WaGlpFiYMAWEDue+K7juUSih5FZyIWV3HXUoGknm3+LWwBwrjlE1QXpBSzQzKSI6Tp6L7DFYoeo1LFm3800NpabcbRcZXxCxYmoWTTuR8gegjb3GCuL8WKkGnGoCdM2dese47HBP8A05QzFiGnlWex/Ie+9vnGJzz1crm2hHq06YBYLuFb2/l2tjeul63po6oytP8AT882ZNfT527VUaPjdVHpJUBKhhEyRpJ9OogxEggzgHwxwfLhzWUzUC6SpgaPgdZ745TFHO03pUnOkoCskjSQbBx84zGTzOYy9QRTZ3y5K1dMnXT3AP8AMBMHHV6fJrnHqGuVX4a5MU4aYOCfH7dj0s4WIsvmFqIrrdXAYfBEjD5x6NHNHYY2HYYcWWLQJ1QJiJgTEzc4xWSdqHEzQJ5HYugm1wzC3sSRja4ovFPAnrGnXpECrRII6ErIJH6nGbqIXUl2djsUqbT7l3GEcLCONaMxGUEg9Rb6dvvgfM10oq1RyEQXY2H1tuTgmcZ/xZ4dfNKoSoF0SQrDlY+5F57YHI3GLcVbLilKSUnsUOa/aK0sKNNQoJjXMn30jbB/hrxz+8VBSdArwTIkggb23GM5Q/Z/m9caUAO7FpH23ONDw7hGXyGYpAuz1ax0gkCwibDoJHXHPwy6lzufHydDLHAoVDdj+K+FqWZfzKFRFf8AOBsT1kbg4pc3UzXkGipc+UxDlTMx/CRci+2LPxdlKuXrrm6EqDarEdLAke46+wxT8H8UPQzBDQ61W12O2o3Ef2xzf4hamlDaV71taNnSfbct12XhlfR4XnH5VWtEyQSwH3NsejcMyFahlZzNRnckBCoBKexO5G2LOlVDKGW6kSMPJMRJ+Mb4/wALipwyXunf5MUuulKLi0VfB+L+bqSpy1UJDKYE9mHscD+I+G1ZXMZYhcxS2/nU+pTgfxPwNalWjVMhdQRytiNWzA+xxETxHLsVQrmkW8GzEHsepHxh8s8d4Zdn/u4pYW/rgZbg3GKpzTeSpioTqpbX3bfrM4tuDeJFrOaFZAaTAgqwBIj6dsC5w0/3qlmaBNJ9c1aTCGUjcx1F8WXjPw/ocZqiLlvxFAn3DQPbfHKeHJjnLPjdv47o3rJGSUJrYreL+CqmXV3oEvR30m8DfbfbripynhyhVCHz/K830ErK6j+UmbHHp/Ac+K2XUiDAg++Ml4s8GMi1KmWvTYy9HteSyD2EnD5Y3ljHPDjvH90ZtWiUscuezMVxfgtXKVNFUQfykXDR1U/PTGj8LftCq0ISuTUpd/zKPbuPbfGo8PZVOIZFaeZ52pmCbzb0sCOsRitzP7I9/KzB3sHUH9RBw1YZRevC9vArXGW0z0HL51KiK6EFWEgi++FjEeHeA8SyOoL5dRDsoZhB7i1p6j4wsaU5NcCVGK7lU+eKv51OqxdiabOy3RCCAVT0flAsB1kY0D5tXpqjupKaTSexI5VcSwJnlnUDEkG0YoM1xBhUlDFVakgIqgk3Uakj8QQbE3i5BwyoiUFdQSHChQWCyNQN9IMGdRgDmPMxAgz46eL1Yrs1wekVJnoPhzi9GpSCppVxOpQqqZ2PKAB22ws/xZEzEBZ0UmNQqASPSQDF5083wcZjM8I8pWcnXWGl2KllZCROmFs0x0Ix2nxKhTcNr1VVnzFAnUjKJjmIkNEzJ3sMcp9H6sp5Lu/9sijG9iy8RZf94WnVy/4gmTBmSTtHTbbAXGcrTq0aTIVDmr5bECCG0klT7yV+4xV8MzBpPUFOsF80lVKQWnVpEAgjTqYAzFsXGUzVNPLc1R/3GYh50kqrCpp1EaAGWLsQDtAEDqdJ0UHFXzwvj5KnlcHpXCDvD/FnMUKl3W69mgrKmAW1CARHbBT5Jhn0cA6TRIc3kkGwPyScZjj9c5epSzFNGTUZZGAlagBDDqJudiRbc43eVz9OrRFZOZdOqQLxExFv0x6DopvJBwycxf7HL6uChJTjw0Zzi2TenW83LIKbgDzORgr6jygt6TEAHTcEzecVeS4oDm6zj/7esdEI55XMQ6MdhJjS3Q41+dQImYqO5NIpqhix0QCWO8gSVkDaNumK6glDN2YaqiAhp5gVHLzsBonV0mQVJxrhCqryZ3K15C+Foq04QELJIB/LJkr9DIwXGKSjkK2VqDTV1UGPpqgnSdhDj/8Ar64vdON8JNrczSSvYZhhxJjmGIoZOFuY7C+HY6FgYjBIscbDjjmCKGRhY6ccwRRwC+PHON8SarnWcm61AFvsqtH+T9cetcSzYpU2dtlF/rb7Xx4/msgDmxSB9TgT8m+OX12Wpxxr8nQ6PHtKZ7JXyy1FZGEqwgj2OPN8t4fanVrq6FSJqUHMbU26duXHpiLAHx/phmZoAqbCYI27gjGnqOmhmS1GfBnlj2RFwxw1Km6+l1DD63I++CsZzwbmnOUXUJNIlCB0i0R8R98XmUzi1V1IbdfnsR0weLKpfR3QObG4/V2J4xXeJKpp0fNUwwImLSJ798WOI8zllqKUcSp3HxtjP1vRLqYqtpJ2mM6bP6Mt+DM5riFDNUiaiCppF20xUpn+YbkT1GNDwxXWmquwfljVG49x8dcVfiDw6XCVMufLrUxAMnnX+Fj74M4FxI1FKsuiolnQ7qf7r2ODwRaj/wCkUn8cF55qdaHsd4dwpcvWc005Ktzf0t8dji5Vu+KXiHiWhRbQWLv/AAqJ/Xb7TjOv49rVOVKTUmDHZgQQIsSJbUSItG+L1Y8dpC9GTJuzZZHhS0alRk5VqQSo21TuPmcWIGPOK/inOOGcVVpo3pUU1lZudzOkj+L74Hy+azDC1RmCmAXLHraOmn2neMIfUQS2GLp5Pk9Izmdp0xLuFBMDrPXYX+uFjzKtmCHFOmRyoCWgb9VgCd/phYX7j4C9t8kbcIqovOajkQxbzGA0uGZikGwGlwYgk72jDMt4epsdOtRKE0ydPLzAixA1WCnSB1adr65szQVKaVQaSwgkkwuxgN/DMjVtfsMczXDcstXU2jzFBYOGswjSJUSBYwSItcROPGvrpp7po7yiuCio5/ycsUaqXIUqFIIIbUYW8NFyYMgdCJjFAboHAGo1CZmWEREqd5O1/bFr4h4XA/AJanZizMxOmAqjUx9IkxYTM4qqtRFC6CGKsJI6mzQfaO3vh2NJrUu5dOMi9rcBqOj1aKPzUVLaZALnmCwArEi4AWQLWODKFFSlLShy7hmRVqK5KnVqjy4AFTRqlgDHtAiv4rxR3UVWpqob/toqOshZQ1GqxC6RNhOwxLwbK1KzsMuGCrVh4YqYHOBqcy1gsBlflYybBT1sMHUYtGSUlbdmjbg372KVR6oemq1X0hNBufw1ZJPOJgnc4qv2dcXc1DlHsulnF723AHvPfpjS8Pr0MtVKFqNJYmB/+QsSY9wLE26WERjLDhDLnVzuUPnUlqfiIJ1Cn1IDbqRJ6TGNTisU1kb5fYzN64ONcI9Hp0Qu0XM2AEnqT3OOgGOv+/7knGR4p+0AaYoU2J6swBIO1kBix7n6HGYq8UrOwarVdisWLGRvcKP0NiMb3kSMUcMmj09iPb3k/ocMNeno1al0jrqGke0zGPJFzNNyWsQT6oHMdzPXfqd74fmMxflOk3iwI+nSOuB9w/AyPS/Jvs54vytNtOpnP8iyPuSMV3EPHSKPw0npLmAD8CQfvjH0M699d/5gI9r9L4jeiCev9sD7id0xy6aFWGt4yzwOoPqE7aaZH0UAn9Ri04f+0SoxirSS8bSpXoQbkGbbYzxozYxHaB/wPnDhTVQSRpESSf6nFeswvRXc3+T8UZep+Y0zsQwt/wCwt94wfUzSKJZ0A7l1A+8483pZhFHMVkGxAmZEg7X+Bhr56YOosPi39LfOCj1kls0Jn00ezPTKNVXEoysO6kH+mOnHlNLNkNrp61I2YWI9+n98XeT8WZpYBK1l/mBDAQNmAGq8/fGiHWRf3CX0suxseJZfXRqLEypkdxjz/wANeGHOfLVVKrSAqLP5pst+w3xZ0f2huX01MuVVrcpZit9zy7RsN8NqePoU06FEl1sGqMI2kcogzPTYDc4VN4p51NvhDoKcMLgu7NwDjlQ2Jxjavjyp5dMpQmpA80EwJIE6CDtM3PtbDs74+Iolko6W031VAQGjYBRLR1mMapdTjrky+jK+CD9n3m0zXpNuwFRfrIP12xoMpxNHdNAibE295n3BGMLkPEz+QCjlK2rSzAxKG5g364pM3xmtqad3EtBm9jM2vOODLJKWjItpRe/yjqxhFOUHw1/c9uAwNmeLUaZAqVUUkxdv6xMfXHneV8S5nM0wDUIC2YiFBtp5ouTEX2vgGpVliqAgASWMTfuN7n5kdsdWXW39qMC6XyzfZrxhShvKBdoMalKpI7k3K/AvjJZ7Nuahq1Kp8wqFYqPUu2mF22i+KzLcRB5QTqEX2C7k9yCBv7kY4M0xaCDq1WUQIEfmI9yTeLnGWeeeR+B+OEYcCrVNdQwDANoiFMHaQdTbWjBNSqKYtBaCX3BKwNwAO4tvP6cyg0gMykMDOlh1iIAAmBfa5I7Y6lBFdqpGp+oWW5iN/VAnscIctw/wTcMy7k66sjUeRRHfqDuQOvsbYt6mYFCLhjM7gBVH9o/tivqZzUBMruFMEmRE7DvPTHaY9JK92tB22JZoKgRcDAN+Q+EOo5lkTXY6zIYwSRFrWtaQffCwNVzNNWIsesHmIkmb9Nhb3wsXpZVh9DICtlw7MvmMpSkFcjUy3GlSLgqSDNhbFetCvRSnWYNCX1gQDbSCepgAgMoAYg3scXqqKZVi62QoKZUhlDEMVKbq8IAb7E4LzGTUhqlDy2paC90AUMJlFuCBdiFJIEGOmPOe4SvwzrtP/JnqXGKLVTVe9SndlixtKMYkEX0t2xV5zjS5gMBR0QxKw8g9fTFif97HFpxjhjVNa0svo1MGrCmSGKtqKkUyDpkxtaxtOM9k8mGOlNQqyCVhi0QSIHdjYLEjqMbsMMdao/8ABUpyclY0Z1X5SoYoQZckTFysXBGqCZtE26401HjEjSCKGtjUZkYiT0bRDCBpWQDEEDvGcbPGiH0PpZjOkxzDmJDsRsdI5Ji198BVOKsCGJTtPqF5UlVI5LDYXv8AXGp45SVoyuaTPQEl1ZSfNFQwanKDyq5bQw6F4BtyzuZwFSgu9Rqrq4piWoNYoeUBlPNJ5RB6YC4XnElgVKhAaaKrLLAnUFQmGI0mYjVvfbE+VXygxkio0Mgpmo0ljuSJDNNyb9JOOfJThLkbae5DUoOrlVRpYkktyx1mOpvthlFJGmdQY3LD1Nc26Bfab4K4dxancO3mVBYs0qysSS0EsdYJBvG8YA4nmXnSsBSpBEwQZJ0kiZECJWcdfBneR6ZbMzSiluD51lMKDtaLAXNyBNh7dIxHoqAQCRBkFlB6bH5k/bDstk4XmhjvsJ+53P8AzhwXU0gFTBGwB0/mIv6R3NtsbtVKhXcly7kxqlIB5ZAU2Bme3yMdzHFFVgCDeY7W2n3PbAz59ajGnC6RtUAkN3ud+ggDqcVtasSTyiVMKs2+tzJH+MUo3uyOVLYtm4pKxAWbAAgk97/5jAFYK4kuD0tcjf6gz2xyjlWYQxkzFigEzH3jrixo0hTSZ3gEyNxuV2H19uuI6XBLbAs+6pYg61Aje8gH2m1pthHiJdRykzaOx9uwGAOI8QZi3PubzeTJ2tO22DuE5RtALCFvcm822WZHbtfF8LcHucekzLpUBiIk99yefoL7z0GGqoKlGBuZPN/Q7Njud4pSP4YWFAImBE/Pf3wzJjnJLACJJiAR0v0j74rfwWn2J6NYKFUlje0k268zWgdv6YkrZlxtysfbr7T7dow5nU05PpkAajqmO20frgXKgNUhBZRMQJnt8C/TA8rcIsKSVdXMsoVmSbz2g394FsdzigqJgiRAI7b+/wBMOfMASDBk7mYtex7bYrTXLsZIiNwRYkiLmIjvhaWotugtWBVVAAgkmI6xaBNgMC8Vyw0hgLiNgYH+mCFKyFDT0sRE3kdTI6n5w7zRpKga9QgmwuLEAdd/0wvRSJq3AsgXA0MulTe4uZsYt2xzNcVYQFpwBEj29IAi8yIPt2x2odBvUInaRMReR94g79MdXPyog3/8Rp/KBGkkj1Cxw2K0oFuyBKALBgGMTYkxPyLmB9++LCjlyHBLK0kmSqWAn9WI3wzL5XUxbS0iQYncESWOo7A9t8H0FILA6d7NA+YEgk26nripT8ErY4XJViJJBsBbUepINpMb++JzQJYM8Qb6LCLTuIkiIuMdWoBIspAnYWvMhYt0j64hqZqYuSxtDTIO5AtExeQJi03wm22QMFUIFYJOoiYM6Z1XMkSJMzbfFfxTjTKQERmVQAWEAETMDcwTpOm3XEdHOwzSy6j/AA9FBiGY+qBc2t847k66oRpamS2lmmSpB2Wdw0QRb64ZGFclckVLLVKrs1UqP4dTRb2BYEf3+mFgjN5LzRpmwgs8TqaLifVb374WGaiqLDLU9YZks4MEB2am1xrIYybW0nvIxfjh4oqCD5muddMiQumAZ0zPLpt8mTtgbM8Xp1wuimqksugqQIkwZsBBmTANzgjJcbpgeXWCMPTq/mvZiTpJsN+pHfHkMspy4X8jvU9NsMzGWmax1sFphGBEkqGDBmIgvBBtMxjyzj3G0qZjzKKlSLkmCS22raR9ycX+b8SVlqCk6tpYy1NfwpJEqNYHpMHazAWw5uG0/IfNLRRV0yoDMNJaAwAT0Fbm4mMdDpMXtmpZd72W/wC5z8rTdRMnl9RY6l1JI1mTBAvBcmBAvH9dsT1qtJn1IhdAuplkIFMGxaYMGLiCegx1q1IIRpduWTJJAPpUhYOqdukkA7WwPm+KVNOmdI3Cg8qgEkAA/JNogn3M9mnJibUVVlplKlKfKFL1XbQ7Tq0iEPMFC9SbE35jFynZwIolZBJbQ5JgDdm0mQBYDTBUSdUiKReIvSpBZH4gll0UzpWzJB0ypMGQDMfOG5fMGDq01FgGF5JaAALLMrq6W5e2FSxPkpyLHM16ZMy50TsqgG4NxbTcnmuSOgxd06OXrU9SuVYACFlgHPN6XjULjaOg98UuRrmu9QqkmOYQF5ZBDaws76RYSR13l3EToaaKARBGlSrwoF4F47+4wlxlajF0yk9rY7NcOKMArvElg0d9vTMEjp/XfEeW4VUEDSx12ZrA6ewki3WSDv8ATElChLaiSgH/AGyBykRblY6ST3B6ycH5mvMLIUsLHbl/NeI1R+XHSjNpVsxTSu0B5ouCAFVUBI0yBeIDCYtNoN7Yq6fDtfKEhtQMACIi5sZiNrYMzWSYvrQ6B11RsLL3E4LrIVp6Q2k3beGIANwJuZ7nDNVEG5PKUUCuwlok7hR8Cxve5+IwHWqEkjTCCIAkySYuYtafa2JKVFSys9QxOlQT6ib82/U77jBdHSeQSpP5JIuJEGNxPN2+TgG6dlAGU4S4/EIGr8qARf6gbdoPzg6qpJ165WANIE6o3sJO82icSmudPSR0J0yb/XcTJ9sDvVqCeUgRy7ATIBm45sDbkyIFrZemOZk0k7LOnfqbkx7RPeMB5jMqQFT6QYBb62+O+JaWnVcoTNtM6judvSbD6Yacp5pLROwYNYgb/DdvrfDVsUQUqpsvNMxEE6f/AAGJqZFESWeG9UW6bMN9icGZbLiCdJsbspEdo31TextGOOg1E6IMkawAYA3JMxPubicDKaZaO5iHCs+sJpJCC0bA81pM3gfbENdZIBX8NeYRzcp6ERuSN52w8OB0e4/OO8SZgkSALT364auhYN5ChYgkAgAQIAMXNj3wtMuyOiAFJEEyZHLYTMsLW2j674VWpBbUVJIhSSTDWJA+gvEDbe+H1EWnbSdWmbiyC5nbcTtHfEGWoaufWSbyQWAv0MgC8Gbjfpi9u5CXMMFjTTDQYuBeLwt5sb2GJKfDghDzovEajOrcgxvv7WxOKGgFmYuYvMwJuQDJixgxPthxNKVDKZKSqqDFoFyYJPzGB9SuCBGltoAAEBQBANyQIm/WJ6CcRDMpVWEdgDYtBJEH8/5RO8XMYe2YEgE9gJaJEwY7CJG2BM1nkpKFCgne1wlrdIk/2vgY/JCwXUVglg7ekcoIXoSQLEi+03GA0YlirODTmISTM25gQLDuT9RgKlxRSQCBJOrlHX+ZrsfgQMAimalSEuWaT0CjfvthqikSzR5I01kIVm2qbk9AIEDrcXv1xJXyFFlkim7lSFWSpZ9UmYFgJ6WG2AaWTprWCGQdGrUXIkERcLOkdf8AGLujSHqWLwCQVG0EkMJj6G872wqT3IQVa37u3qYW0mNIG5MCxnrfe2FgTNCvUcgqNAnSA3XuSZvEYWLIXz8MzNEDRoYVgHQtYeYAzeWSfSxmxsCQMHZzKJVy5NZZbRrdGLDTYHmG4KqgAMdOt8A5KrUVNNFqmioQrhlDhS2mmCpsVYACLEdz1xY52nTpsFeuUc1CCW1AtpGkEmdMCAf9zjzE29vPlc/zOxGOrZgZ8J0wtXTUL6gVpq5WFuCyiSWdiAb6Ry++M9wzxLXyuqmyLVRLPqUggdibGIIMH740lPJUalSm1VKlSsbqS4RWcgwGc6mBBW2gXtOMnxzxAjgItMpUo1CFgqUKzzM3/wC0kb7H2tjf06eVaZ/Uv2M2ZaHTK+pxBSEdjtbmBOpRspQWK/ymOtxgFM5R8zUVfTqkkFQ8Xsgui3iLH++CEplvTqLvZEKKSWIuZPc2U3PfA2T4fzhdexFl5njqdIsYE23Jx2otRMf3EIrgmSus++0/ANzHW3xOCRw+swUqlQlhIADGd9ojZdRnt9cR1Mgqo7SwKNpSVjWAxDcvSF0kg94xY5XxIyWdToKEBEZ0XVpgtp1XJbSWixsBAwM26+guvIC+ZB0aiQw2cHoDPMd7fptixGZLapIBSQBOrSou0btfeSwt1wDxGorKh1yAvtImeWB1F5J7jtitFU27Db2HaR0xSx61YHBqaWbbygJlSAfUbQNzqWDMSOt9zOGf9VpkhpGkWPeTzW5ZnYSDtbFPk86wEc0WkiJ67/T+gwToRSGYqY/KN5BsCvc7/TBwxxjYMmwyhXc1BylANggJ3vaTYxud98SLWqMTJUFrj0tZd4Jt9O5npiNKbsATKhgRrIEg7kwB12HtgrLVCFULcD8xUWEGxHc74NtJFI5lKkUyFQJzRzA3B6gx6sFOFgTcD80bzbrJN4vOIc5ngzSnawNgO0TJn7YiynDGqHzXby1UkBiGYH83pIGoe+2FN92ER5riCaQsDUInSVnaOtptMQcILVeCVgP6S6qASOsn2vIGD6nECrKdOlBOpvw2OkDow/jvOxk9sVWc8SMZOhSkFbgHcAfaAAYwKnL9KLpBNThbRq0sDphSJKgEabaRc3+vTrhtLLtQ1BjsBE7FjsB2Nv0wF/178TUacAIEHlmCtrGRE9YHvjv78tYFXKgGAHuDp7bnY3++CufcEnzNRtUnQAGuXJ3gbL7k9zMTbHRVtzrOqdBUGWGxNjsSf0wLl6ARQ0sJ2ZoETN1lbxGDMsZMzpI2Iv7QW9+wxJUWc8goGCo4liBOoCB1BLRP+98PGSTlcm99yd+smZO3S04a9Y06SkESCe3Xr7NN5wE+fApsBcEgxbY+43OBtvggXXrU0tJuJYbxaZbmvawxHSyyMhawBlrCAPd5HRQdsBVc4DBMD6CcG5NzUWCvL3Ooz0Fiff8ATFttKyBjZumTI5iqkiLmCRsenTAgzitEGNRJXUsHlMk/U9sFZXh5eqVTWzXAvCibeoRG30vgrNB6NQCpT5bKsR3BAE7AkD7YU8kLruFpdWA1Fpi5mow23Nug+5PfbEOaAZSSACFkgyDvaQbExMH9MXPk03TWDoe0qR0UgWII6X+BiurZhqnJuLKJUDlmZAt8YkMibKlGlZW5HJ01BYsARBllJjsAJ3mMG5evRWVkvY6mQK24nYX3Pf8ApgRqI9JVqkEghb2JsbGAJA3uRhopBPLMmJkLEA3/ADNM7jYY0N2CWGa4jTKjySbAam0DbTAUbyPrjtPxCxQl0O0ASyiwJ2G5MYCpDmCabgTLQsKLnbcyIj+YdcF5akGnS6nSx/E8srp6AxJ5jER0nAfTVMsmqcS0kE6E5bopaF1AN+aSSe/z9OYFXIBjKgNbcUz7T+YTefthYlxIbkU6T1WK1AjlTqSImRMmCSWEfB9sRpTeotJ1lqi1NF15fLE6jo02F4BB+uCeGtd1YG4KiI5tgdLkQABedonFhUqVBUDuYOn8PSFH4SwCmoCCPi4jHltWmW27XB2a7ooMzk3DOin8Wm/IW1c4A8yVAQAsIi5LN2HXJcbyWpxUIAFlfkACn1GSI8xgASTfcAkTja5TMrVCRURCW5dTBxqFhLCSZI9RE9Os4ZxfKURU8nNtCAqRoUBQ4EsGQQW5RIB6s1zvjbg6nRkqtxWWCnHyee1GYVDVDnlJIKkAgBjBCg2vFht9cRCsfL1sahIIWm0SqEnXCX5TEn5M++CeP5jKtUnK06lOnBBV2DTeZB3AMCx2xXCkdJJ1AEwAJg/Xa2PQRVq2c10nsSZh9bQqAlbzPqMjZbcxttJw3PK9i+v+E6gRDqOZReIEj9cNy+pSSmoNFiNwwIblO4MgXH98FNlHqVjQpha71ampagQ62MNtq5lUmSwIm2I3T34J2BsnlkaNRcLe6gEk9AAdr9cG8Xy1JAAtOoh2YuZJIA6QNIv7740fFfCoydCkalQtVJuoAVQoEnTYEmYBacVdLOAhw2moZldJkgG03Ed73+mMkOoWR64boLT9O5nFeBa0i5k3/wCMabJOuhHkJYEyFNxuR1uR/jFB+5FgWEKkxJ7j2GDuH5VI1aywW3pEek2MmwxqnKNWLLKjnecsokRdiZvMkcx2gDYbYDOZ104OmxOqIBPUENA9hHviwoZBI5iEWCLA7kG8SBuAN+uG5jhNJFUpUMlZuFgmCY9rj9cZ1ninQ1Ym1YshQaooIXzD6iANMCY5m2lZPthnimqLKjHRRASCdQBuDzdyqgffHeF1p83WxZNBFzAZjcde4a3XT74GOeLl0IWJBY2uQeh2jaALYK25ApJlfl2OzhganUzAU2JjqffD+IKyhlF0DGSCeYzIPbb++G5rPNBBdiSbztbbSOnvgds+SNJgyI+INj83OGxt7oEkq5WIG4MEx0Jvf3GCMmCoA0LNxqMdu82MHHKOX1o9V2kg2UXJnSIPtE/UYr6uY6AADpAiImJ974tJytIo0n/TjU9RiWFhBEC1z3k4bmcwtM1FAgyABFgsTZtiRI98U+U4lVJiZAB1DYR7gX6C18PzeajkLJUCmFqEAsUI22n798KWN6t2Qhq5ksCsnTMqJmCe3ziIUIvII6gTN7f1xCrCQR9cSPXBIgL0HaY/vjR+CD0JVhp/WCfnGn4dljUUX0hYkkgQIlYEiRMYpatYLTVeUaT/AOp9MN2xccL1CkZKKjWLnYxYwPrO3TGbLJuISolfjVSjITToXmDLLS0XWdNovv0OM43F6vmNUJJ1m87b9vabYhes8+XJI1RpLGLSPjqb4fmQVppF4LEEr8TN+hEYOGGMe25Tk2GZeuULl2mBMT3kD63jEdXjB08kgmAxNo627XviCS0O/pIuNpjr7XxYZLgoKmKgZGUGReHtEgi0SQTvBxemK+4oGyeednKqYsL9o6z0weHDBlqlWPfvfURPfscLIZY0kV+Ql9UiNXKJB9j3w1+CqHQOx0EEkC0mOhGwhovhblG9iJBfDZZqmlTLwCCDIkqbfxCFn5xa5jI0abKurn1bRABO9t9ziXguWASVSQmwFhOra53g3vEA4hzFGkGqa+aqoAgGdMHcHckwL73NhjLPJqkOUKKnOcXqUSEqpp6ggC87bHsP1HfCxZVUFRS9QqhZpvB3GxMG47dBhYPWvBNINkPG0MquhZVGkHUQQDPbl9RkyL7dBi4bj9Cosu01AqpTWLE6pMxYEiRPvjzcGMSFidzgsnQYpu1sRZ5+T2bMZWhWq5aanlxSNQoAunTsVVjZRMSoA2tB3rPFOXpqCjGoU0amJdQKyK2pNDhHI08t/eMUHhimRSmtWC0tQN2kA3IUiDvM9BMdcEeJc+2TqU0pUx+Y1NShtUcsG5BSDaLi87DHIx4JQzKKd0a39mp7FBxDwuVWQGpuQGNFiHZVaYJ0AMpgTDAfGKCtSZGKsCCpuIIv8HY4tONuhqlsuHVH5ig3ViYK6h6lnY++K2sjD1ggm5mZPve+PQ4rq3/wwyqthiVmBkEgjYgwQfY7g/GCOE8NrV6gp0ATU6QwH1kkRfrPXElHg9R2C8qlo0l2CgyNQ5jaCB6tpsThcPyhYHSbi7T0UnSYB3O1upOGSaBSvYtanAHyxLZtH1W0qrqxublm5ogTAveO2Iqub0EolOBKsC96umBYtMAEySABfBtWg1SjOkrqbcMkXuAdubeZ98HZPwZmq8oSJQwdRbaR6X0kRB2BxnpPlmh3VRRmOL5hWCQQTfUdoMmzR3tb2xGnmNT5Lqv8M72Bm15JF8EVeDmg4NQqx11FKi45IBOojbUTH/gcarwpVFChSqKDzVF8wJ+fTMrULTAY6NgI0g7nDaSjQiMbdGYpV6z7JBnSIgbXIgme2JxUqatASG3CsII6ent1nGo4TmiK5UeZLQyvKA2ksjkKQ1MtBhYNtzM4l4z4cevUNXz1pyfT5UjYjfUCd8KajY145NbGQyPA8xE01ZywtpnqYkWuoHuN8R08holDBfWwtf0gx9DFsW5z1bIt5YfW0Aa3JKwQROjpcwDJggYfkPC1arVq+bUAZG0n1ES3UkxMhRBG84HU234K0pUlyZLMFmck7sdyO3sBiSplKYIDVBOohiqkjSLB12kT0sRONrmPBCrJU2O5IMjeb6vTYdMV58Ka6ZgKh3SFJLaiFAc6oCgTaJ5jfaGxypbE9GRRvTpvTphECMUOoszsC49/yE3sB98UzG/zgrMKadV1qSGVzIJMyIkTe521fXEWbrio5YSCxJgRF5IAHsSb4bHYU+TlPOFQQtiYBbuBeI+b/TBVOsgp2DMYBJiwJJkQdunfAdLLsxgKSdgOpPQDubYnfhVcLdHjUwiNigl5XddKySSNgcRpeShlXNF9INgLfruQLTh2SosxA1aRN5IHzfc/64iGRq6mXy31KJK6TIFtxvEsPviyyOTNaFoiodK6mEAxYSZkDTM9oti3SiShcRdzKkiF5to9oJi/T+vXBXDa34JCLrYagV7AiSxHwIG8QTiXOcEZaR06rSCxET6TpEAA9D1FrExgjheRrrlammixKyDKQRcEhZWWMqZM+3QYzuS0lqLfYz3D6BYkDdRqEdh3sY74uKmXQ00AI0qJmCAxt13aSWuSZxd+H/C1cKrsgVqsqNRCuFgS0D0qFNwbntgviHgiotMlXBCUw7RBPmcxIC7aRp+ovHQVPKmxnpS5oxacGqaxABBuCSIizAGO4PXGj4ZwyVQGAJBUAKT6Qea3UdLwRHTE7eE8z5NNho0lQwUMNQBgKSNjMzINoxp6Hhk0qILVhqRQIIjm2Gm/N1M9ATbCpZm+4SxPwUGa0rLEDVLAS82+BaJ2n74hylOm7OxOoCQIYgtIEcoG0jSfc4fxLhFZyQi8sS4EEyobY7wYJgDthnA/DTnM0kZSq1JCtBIblLHUR+UqG62K4BrVHncrQ0wrinGAEheQWi1pHLzASRv17d5xmK/ESrMVLAMw1ANu0G89/wDOPSuIeFaYQLUaVBAIUrLWCho3jUZPUAYq+E/s8QLSatV1oSQ1NRYqxCiGJsdSEki5Gm4xWJRSbYcoSfBgOIcbqPpmBG077kX9/wDTCx61S8A5BYZqdN/VAYsZ1FTc7chBA9mPvKw68fgH0p+Tw8HDzhqi+C0y4tjXJpCDVpxhVyRWtp1FQtNlGlgI1DUytLjUBKsOgJnGZzHGmdSrKDJu12JJvMkki+I8ywYxJ36nCzPDmSJiSAY9jcfMi/xjNjxxjuw9UpbDcvVgbmO3T5+cNNMsREk+56dMNOVcDUVMd8T5DKio6rrSnP5nMKOvMYsLY02ubAaaC+C8Cq1C3lkB1PMnOCFmCzGI0r6jfYbHGnyPg7NU1ZKdajpqxrnVqABmRqSwsDtOCfDvgmrTZjOWqRKSKxBNp5bdDAMxuR0xrGyddF06VYE2IraiD+U+kfmnuLbbYYscZbsm6MsvAM3Tc1FzFHzgVhoABICjnDJGynYTcmTixz2e4iyANnKAaN10rzf+QU2gjpeMWtNswBLUapDWlalE7WJI1cwPuAcG5WiwJeomYGqYA8o8o7qCIsB0gYv0cYalIwlTw8tRKaWUUdQZtSTV1EuWBEsRqZt4Md8SZHgz0qelChk6iHqU7NMS0fywBHad8bB6iJDP55BkrCKBeQCzDlIt+YfTA+VzyJ66iwx5Q2hiFNvygNcgmZE9MD6MPktNp2Uf7lpeVakStwTVWZMCANUaSJB+2JaT1/MV9VIpfWmsTaTeD9Pti+pUaVQhqdGoDcBxScXE6oZNWkTPUnvbHanDoVQlZtRUnyxSYs38MIdDeqOl8L9vj8sNZJLgoc7ladV9eYSgySkKtbTIm+ozJIMmF7xgx/ENEO2lIAMF3JAa+yEgE95PwMXA4bUYwraYknzE0rBk811ZZsQb73wOvDKlQ6jV1somKbPEgmV1BCSJHST84ntoVVsiyyXYqU8R0ldxUNJk5tJp1wSVFhIgg6pAgRGBuJ+JKcN+6BWZtOlTVuYOiCmwJ0+kEmLyJxoF4aUMFqQZhHrqGBMgaQg1W2kjbFbV4cYcCuJQWHMFuDKog9JmeYMbG+2B9tDyX6smYvM8BqnN+dWp06Q1CdbqVaoY/KW1Edgt7C18O4bTNJq3kmopuGKkqdJOnXHQato7xjQV+BuNQog1Fgkc9JUBAZi0EsZ5dUwI6m4GG16lNQzLmUBBgBH1uS51JITldm5mKgkqQCbGRcsKezkL1fBQ8K4WDWqVqp5xV5V82WWBIhy0mIiZkR7YJpKtTRFJw/LpSmzD1AK51dTBuZ6uW64My1c1UYqx8swPM0F1WDqJqKgsxFwp2OmQ0zg6hQTUC1dmAVRUy+upUqN5qk+UopqFA3BCKTZrrMFc8N76g4zraipzKojs34usVVAakQWZ4qFQtQTUk/w/Bi+LbhdPyxqGXelpKzr0rqaOUObAuDLGdjEgYriaqP5CAUgru801p60EHXpCk6RICkFw21tsHpnaThlId2ZQVIpOIUMOQMsCBGnTzNOoHbCp4G47MKM13CM04Z382mQpKsCxBJPqEr0YHUenxiWhnVq/hguSOZZ1C3cMI3AmBuMD5bzGIeoV8tQuqmjEAMyzNUmlrMsEI0mBGogg3ipZvTUSoZiGF2RFIgAlCF1VCWi6p1I0kwMZ302TkZrXYsMxx5RV0sea4BNt7jbYE3wOmefQCxRaZB+blYlbm0E/8nAmSyNFTVzNSqimCFVmlwLcz0rssAgQVRrXAnFRT8PZgmoBUVdTGPNUqTCywIAZVhRquSACLg2xXt2nuytTfBamuyVGJaKenUSs6YjQFB2uDPfC4bx9qtTymoswAiWvyBdQHTmnFXwTIS/knMI5flVsvVWo4YgsAKbIe14IFtxvi24WRFUM4FQMaafiow12YyytcgCSvzBOGS6Z6W7AUna5LrQq0xo1BqmwEAjVNy+wlWn6DBlOIQE6yIRAY3j2iTpJNu7C++MtlvEjOa9MgI4ghQ2srYam5dRBFhH+CMNFUsilXkhwCxccpiCWbYSdluTJmIxkeLKthqfya+rXUsRU0yB6WB2bciffFePEtNBpICqAQpEiN4M7QD95xls4czV1MqFnBKkwSABChWMaQXPpM9u4OBs9wXN10mEIRoIFVNSsLKrAGATJAAkn7wyGCbpMVKVF5W8dUVc6ma4FxcW3HSBJmPf7LGXP7P8AOkL+CskSObcbkgRP5h0IuL4WNPtoLkDXIyyiYAEn9e1u5nD6dOoLBWknSLESRaB3Pth2VzAUz+va8yPecb3JeMa1VaaVNBVDchQGINtWqJVhO6x1w3Pnlj4jYlVdMy1bgNdafmVqZpKCQC8rLDcKCJkE7YDoKVIJYEREe2/0wR4laolXSzEiZHOz+06iSdunvgXhyLUcIz6LGDvzdB98RNuGt8Bpb1E2WQylLOI50KrqELKrhAVkAtqc6dZggCRhuV4Bl0VHi2u5qNqKuDyqFCyyFectB9jGMrW15dijFW21AG2waD8TgXMcVqNpljCWQSbAmfVuf9B2GFRwyktnsPWRRX1K2a/OcMFVq1ZHq6Kb6nqxq1bNqdVAsHYTa4Np6AHK1tZIZSJndgu87E/SOk+2K3J8ZZFhl3IuDEreFPfeQe+FQz7gyruB0Gsm3vJv842dNDKvpv8AqJyyh91F9k+HZkOHRwGYkjTVU6SfaZtGx3ti5pZriijX+8QGMtr5dR0wQGi8DqpxnV4rVIEu+5/h79YvscGU+J1f4j8SP1jHZjgk1vRhllSe1mooeLeJav8AuUtAEQygfAlmJb/jHE8V5oQ9RaJKgRCqSDvpk8qxp23BK2xmF4hU737x1+4OONxesN3JnaRM/wBTuMXLpbBWY1h8Xm62ZYkmjUeDqkwS2xDCwAABJjviT/6opwYqV1tIio5LGwPVhsJk3ubXxi24i57b23MHuATbCXiDWixEwZPX/g/fAPpBi6hGzzPEULaKml0duRmC2I7llViFI0AtcgDaMBqyMnrfSDGrqdIblMsAt72UyAQB0xmavEmidOs9SbkjteQO23e+IaXHYK60a1xN7dhGw/zgH09bBLPaN5l+J0AS6Vmpyg1L5NNh7zqQMQSRcRvERitz9LLTPmqrzrWKOm6C3IrcpBncCYU9MZqrnqRU2a9yIYgEmbHew7zuccpZpbzzdbq1h0uACBMT/pivbsv1kXVRqYXUmZVqzA7oQGnmIDGWLEMDcQdp7j5rNvq1aUkGV5KUBrn0gcpjrpAte+AaGYbYvc21Mb3HQRHzIm2JKWYUFpVahckyw6kkyGUDTvM4jw0A8lk9HOOeWmNN9Y8o6IIIIMIVUkFBYqdjh54qzXBEwQ3M0mbtNySSRcdT7HALMXeTpTmsVTlXYcsAsbSTaLHacRikdRAdDYmZYSRMHbTJPQ+2K0QX6S9UuzLbJ8TIDAJSdYMKQgUTbYIANJ9tzOODPMVbWlOo7E8x1QATfTTVgAwGxjoN4xWVaw9R5Sd00sADEQBOmB/Fae2+HeaGM6jMdheDpkz0t0xax4pPgjnNdw+eXSEKoGkIPTtGphplqnu0gdBh2a4lVJdKTnK0yVtTTUx6FixZQWgW5bHaJJxX06/NzcoJ9UmALk8oHuPviWlmm2AYyOsb+1++D9vj4oH1ZeQvM8SY1UZXKrRpilTJJkjY1KiIyy7XkMWFwL4mzXGdbaCs0tOhFLvZW1IxdiTMKbKo63wIrsQDaBv7fM779JwnzY7AxawNo+LYW+lxPlf3DjnmuCPKZbKUXNWnl6jsQdI1sNIsDCkgEnUbEkQIjmxZVGRDAZS2hpbR5aBdStAkmWkgWFwGJnbAAdWJ5ANz6o79z89MPSpSNlke+pf9/pgX00ezDWZlpk8rlnqE1ZSmkEJRQszMQWLFlmEBgBlXqBeDIWS4jTvAZQGssuNtUFWIRlkxaB8YfSNMfnI98dGVBnn+4/vGKWBRe7KeVvcM/f1UCqarM8EKBMgtMzy/0mwvbBJqq68xUKEuNQJJgqXqOR5jswJkFgI6GBNZ+4k/mX62P+/fD1ytQEERMz6iL9DhTwbt2NWb4LnhWUJCuqFOSEPluAFmdKkKDp9JAhepjCxSPl2JJKrqYyxJUknaSSJNsLGd9JK+Rq6heDz3gmXX94UVAWA6CD9wdxi4zR8uqYUIDuo2+n+uJl4IBmXUlV0qWA1ExtYdWgA4sRkGqEsvoFnOgtp/MCUUE+9vftjk5MynNNd0W8TlB/BQcTpK6zsRit4fkwwIJAMypJiYm0nebYJ4vmWSoV3XodrSd+3eJ647w3iiiJiULMgYD1ETqJAlgCJCnrbGqEZRx0KxRWr6ipzKEOZEHqO0dJwyMWfFcsNWtW1h7tAPKx3BG9zseuA6sgAMtx1vMY1wmmkSSptEdViNPUC+wt7TibL1RMxfDKSaoA9U9Bv7YRpnVGGx24AaTLSjxJRGon5t+kRiwo5qkw5ansQFH6wZxRfuE+33P9MSDg9VSCJ+tvtjVDPOxMoKtjReWhH/AHV9+Uj7XxKMpsNYv2F/64qaVAgcwMnvghVPePof9MdGDbV2Zmkix/coG9+5/wDl27YjbKxP5v8A2/ScChj2MbSP9/GFqc/xH7W/zg3fkGl4Cmo0ovHwfvbEopU7QFsP44v3jVb7YBpg/E72j+uJFyp3BiLbgHvcR74Bxl5CUl4DfwBZlAkQCGJFryo/2MRJTSSQN+5UW67EHb2wPzd2E9dIkddyJw9WHcg9zFz7gwMC4/Jd96J1VoPMTebm3zG0x1w0ZWNlZj3taNiAOuO0HQsfTce20X64j/edJAAWewIn9DgWWSNWYMANQJ3uw3gb6QdgZ72nDH0gyTfrY9Pe07YdTzPeB9WA+874elKnBNxeTDGD7ROBX4LISVJmx9gVnr2mJw5q4tqpkSLWEmI6iLjVPviR6am86ZNonpvbruLY49EjSQ0wZ5R1He1jbE27EfyQVLgRMDc6rGe8m2HpSJN4/U2jqB1+mJMxU1uS2jzGMlmFyT3NgfrhsFSfSIt0+skCf1wVPhlDfLJIOmWm7agv31EnaOmJRUcA7KbgQw/QwASTaCcdepNp+BI/TEa5cNETf3F433P9tsU1/UJHKLXEMQQbEQAek7f0OJalLubj5b79MdY6bK8iPYR8QMcNLVBjfsJ/5OIlsU+Tu24BkW3F/cTv98SoG6x9Iwy+0t864J+n+MT06jD1QRG1h94Fz98XwUcdSTc7d8PpmL3+kn7DERzKgCeXtIMnfa19sOFMx65Y22DdjbsffAtvuWHUqhA/P78pwsQHLqACw+slpm+4Ef4wsDsQzHjsNQzz6HYWDKZ9M9PcYbwPxDXXL1lD8oKsRG5Mix6f8jCwseX6f6umi3zSOlJtSl+Ss484NRhzSp0kkgzBjooj4xVnfHMLG6D+lAPgJp8QdQFQ6O5AEsReWP8Abph1PiBG4DFrS14AHTCwsP0qrBIqdU74OpaJAIMtaQ1h9CDOFhYFfcCwrOZLynK6pgTMRiPKZXSeZmYEX29+4OFhY2xAfBPlaBJADET9u+2HpWIBOFhY1RexlkI5vUQNIA/33nE9SnpEiLewwsLDG9rKRHTZnXUSfgFvjviWg0iRaDF74WFiRbLa2CEzDA745+/nTtsfr98dwsM0oFtpbECZsPssdxNj36DFhQqaQSgj2mRjuFhORItNk1OnJkmZEwQI/piWllZgCB9BhYWLjwELNNobTvPWT/TAykv1C/A/ycLCxSW4I6Onv7f4/vjj1D+s7Dc23icLCxG9yzlZmW8/2xNWYsAJ+9x3sMLCxYSIkJUA2Nuw/Xvh2XrsRqJHwBH98LCxUuCMlGaMe04ajBmggEg7m/6YWFgL2KCDSg6bDra36TiejUYiNR3wsLBdiEFeiBaAdjcfP+MLCwsWooq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52" name="AutoShape 8" descr="data:image/jpg;base64,/9j/4AAQSkZJRgABAQAAAQABAAD/2wCEAAkGBhQRERMTExQWFRUWGCEZGBcYGBgZHBgYGhwgGhwaGBgfGyYfGhkjHB0aIC8hIycpLC0sGB4xNTAqNSYrLCkBCQoKDgwOGg8PGiokHyQsLCksKiwsLCwsKSwpLCwsLCwsLCkpLCwsLCksLCwpLCwsKSkpLCkpKSwpLCwpLCksLP/AABEIALcBEwMBIgACEQEDEQH/xAAcAAACAgMBAQAAAAAAAAAAAAAFBgMEAAIHAQj/xABLEAACAQIEBAQCBwQFCQcFAAABAhEDIQAEEjEFIkFRBhNhcTKBBxQjQpGhsVJywfAWM2KC0RUkU5KywtLh8RclNENzk6JEY7PD4v/EABkBAAMBAQEAAAAAAAAAAAAAAAECAwAEBf/EACoRAAICAgICAgIABgMAAAAAAAABAhEDIRIxBEETURQiBTJhcaGxFVKB/9oADAMBAAIRAxEAPwCtwzjaKCKbsoLc2trsQCOZugAmCZ3G0YrcVzlSKasYQAA6XBqLTaA1xBkFiLj9iTecLr8MfL1Gp1NVOCoYMsEBjb4okgmCQQL7jF3h3F/JAQGl/WB2apzHlU2O6sEBNluZBvEY8v42m3ZyJBjhnFE8vys3VPK5YlZBqTOjSYOgRpEaVtjfiOXyiIBTytVwAxJes2oK2xWLRYgGCbbThcyFByWig3lqkvqAULTIILAtsSCYjvadsEqnFgxemtY09RVeVeVBGnSDAg7g2HNHTmw6VOw2WlpLl84awqUnPNNHTUgKyEEatBUaYAIG0kTgBxnNjNV2qeW6+YRolxIgw0wg1DeBaJFyBGCfFsjUogO76hsrJUkBRt5hUWJn1ud8CBxQAFKiJrHwVBymxnSSpEqeYhjtabAxWMr6MuyznOF1KPl1lFSiAb1LlVA5iRaZidQPYC+CvgenVp12ao9SnVZ0Rk3JFQkKHXoFAAPKYJBJWxxT4X4hq1iuWrEHLM6tW1So5ZKq7gmEY6DI7gYdOK+IK9JfNSjl0pLAL1qo1CSAQoWG0gwNpsBpEY9DDBJW2JNySqgh4nDvTqLT5Sqk6yrWtJI6bAyYNpE3OE9c3S1JmHpHTAJXa2gCoFG0AlmUwOZCNr4vP4trV1NOlm8qas/CqxqBiAhrQjEdRvOFzimeOSV6XnCq5kOnlBIJMtLTBWALr3IxPyU3LlEGOMl2XeIZ2jkTSzKyXtNNm1LVOlTMGbBhJY7zboMLfDKhzua83NOVU9AG0xcIijZKerSu9gffGeGvD/1qr52YkUFMudtW8ICTYGCJ9O+L3GuL+Y9XLZdmTL6oVA3JFtxpubNb0G8XnBUqZZf0CGQ8VvSqLToJFOwPIsmZUlgKjEkalFmmw2C3Zc3xLMpTp1XWjUWYDkOjqDBkhoaYFgJiL3U4SzwnO5alSzNR5pPAJ1QVDFhzWsSLTcywiehTMZ5EQ06edFZSUIoVRUfmPOwWsFjUfhifvHYwR1Y7SaYko27QMzujzIDPLHzLzEEyoACkzJa5AA2I7kPDniGrUovRZ+RVlUZgq02JMVNUShR4a3y3jFPieQetXap5RLMpKKo1oygMAwKyZ0gW2HUgixWhlQ2RJpytQ1FAJBRSSLNyyCYheUXBMjclIRbZpCjnlNOoweoGfowLnWW++rCLje+8fia4HxJFbyylF2cQKjzy3t5k03hRYWjYXucVOLcNYtTpy4c8pVpEQ2gSB8Im9huD7YHZ7KtQr1EMOyNp1xIm0FbdQJ274im4ysPZ07hvB/MAqs9EwWCoDKmbMnmzJU7HSAPeMMWVanTkKpQsxbSQbs1zpiVO2yGBGOScB48NaIy6G187rGxIu9IjSRHaMdX4fxSnWBQOjkDdSYPqJuD+MHrbHpYcqfRyZU0Ws1k0qqVqKGU7g9Y2xu1ERpIBERBAIjaCDviKlmhOknVvzC83i8bGTE7H0xOpnv8AMRjsjOMumRdoCZvwVk6klsugJ6rqT/ZIH5YE1Povy8zTq5mmehWqbegtOHLGRgPFB+grLNexIfwFmFkUeJZhRsRUmoDI/e272wMzng3PDLmiWpZlVJYKF0uYXSDrJUzJ0/e+Ebi2OlxirmosdShtgGaA3uBdokmO+OTPijGNp0Whmm3s514K4Rm6NQq5K02AVyH5lgE+WgYT5kkGbgDri5UoUsytV6tMw7csgpAmJpQWn4VUuQRJMGwOGLirK6ee5ICiQql41AalJgAmCFuYuCYM4WOJcTL1lAUEMCqqqhHKyCskQrEHmj7wB2kDHhPLLk/r0dX82wl4Y8R08tTNCsX1USwVFQFnUkldbliqsSYEGbDGnjTj2cpsMvlqnl6116V0oaVpamXEaZBmOkDaCcJ1XjJp5hdOgAai5TkGlwBcgmIgXB1fFJGN/EHEKdNF8is6VX1ebTWdJVgRcs7VNRUKSC2m5IiYxdSlJK30OkkWM3x0V6HOoTMrDM8F/NqiNWrlKhWUgmfvXvvhhWktbKpUqZqhTmrqYhyuqL6Ye4UFtNhBIJtMnn6ZmmlJWZRUqMJCySFANtaq0qDNhvB6WxDw/KUmqEuQFIJCwTDbBQCZN7d462xp5HL+Yy0xk49xDLMlciiKTTFOojaTUMmQ604UAAz2sPiknCx4S4SczmAm4g9bSAWAN5i3S+3fEOfyyBoCtOrSFBIufu3XVY26k46Lwxl4cKKMVNZV57cq1akLpJRPuoiiZMmpO04pjj7sZukCvMo3/wA3qGCQSoqqpYGGKqisoGqfhMe2w8wxf0iq0uTTRXTbSKFQgegOq+Mw1x/7olb+v8gnxOVzmTr1FknLJTOsBnLgtEyVBVTzMbCTLTBAwo8O4kadCqJWeUqGUNcj4gGUxHQyL98NNfxOuZL5eooK6Sy3H2ICwQCgUBZJLDSbG84Rs/lqmUq1suxBZCabaTqWxggHYgflfEf5kWaTLmW4i1Q1HqFmZt2JnrebbxaemCWX8sKDdmgbErcAmQIkgi7WgAWImwXK8oZW6rqFiDYE9Rsw+VsT5niQAbQ5KkEGBFiBIjtPTrY4RwJtbDWV4is3VX31K2oxMGVIIIIYxvEjtjfxR5aIUo02C6wOfrqEqwXob2iRG/TFHw5UaCwSQrQXJ+IsCEoqmxZpJO5Ak7LgwuboV8zDqFp0yOQVCdTxctUt8ABVYPoGEyKww1sHGhKDvDwdSixub6usTsI3iBA3w6cK4OuZyiGoCjNbXUWC5LCEp1DWCuJAEaQALk2nB/P+DOHin5nn1FkLqJRUKza5I0kmQsN11EknCr4k48hVcrlmqVKCgf1lwGgg+SDcCDEwJ7Ri9qPYXK9AHiuUWk5CzuOVhsQOYOD94T/MYkyGX1kFiLkQWJvfbVuBB9TGCfAcjRXnr0y4P3dRUwRGoGIZxOoTbeRGIa8JU0re4IOkBonl9jaeU457T6NYy8KFbLN8NM0wCrKdeltMsrR10kzaOUX3JxPT8MZatXaocxpqswZlby106hcKACF0nYX1WFr4iy/GFquVNZKAIgajKIyxBBExYD3k774g4h4aNNaZChkYE61I0MDcDXOkXDDTeYNtsNilN9oR6G1KWWzCUqVQkrT0to1MyvEyjgEgcwAJ2tbfAKv4YNOmtZqCqjaFq06kDlY3bWIuHVQBGzmbHlE8Gq+VmaZpeYpLEUyAF8xQY0l7SQSVhxtHsOweSKiRUQXgsjANBBmD0JBG+PQgllVsjKXxs5vXy/1PMlws5avJRQzaxTWWLAFZU0xYqdoHUSXtct5dIimC83AJuS0XJjaL3vYY2ynBVph6UaqLSQrX0zEqerBiC0m84v06AVQoFgIA7DFoY+JHJk50JPGvBbVV8xoetD62BYSGA0lBIuIBIkAgt1OJc1wCpSXUtPzaymdSxFRQLBgbo4jlIBF4Njhx048IwXgiwrNJHzrTyFR6j8rSJLhQZjcyPu9bf2fbBnKcfqJVXVCtpUCFUCfh5oEFyB8RB3G2OoeJOAhlFVGNMoVNSBIemOViy91Qm++mR1wj+JeE0yzt5NRU0+ZTYKkGQJaVS+06Z2M9LcGTA4nTGfNEvAOIPnS/OqELqALQSygSsSORrTF5HrjonB2BooRqAgcpmVtdbgGx745NwLKinVy5LMy1BLMoBNN4IkqZ1psxB+ICBbHYso4ZFIKsCBdfhPqvpivhUrOfP0SFcZ5U7fP06b42jAnPUnrBhqAprUAIggkKCC0yQYYqy/u9Djuy5HGP69kIo3r8QHOUDNpB07wzKAbC3LJiTEwR1GKWZzioqlm1uSQJYIqgPBJvCwWNiRJFsTJUsVBdgAUkQb3BJYjlJnf+wuBq8GA0VnUgRMLCsxtoF92ZhpBJ6iYAOPIzcpS6t/6Lwklor8SWEmsSULB2VJFMhQORmYAlpJ5V1TqsQcJFOolE8tR10TBKwUbTYgjUFuFBEmAR6Eteay9CqNJkEggBUIVVYcoQEhmA0gRKwpYs1sLPijiwFIBiGfy1GlQaflh51awtmZlIjm2E7AYi8SrZ1Qd6K2azAq01cFKb1WYVBGlZWGWJJP3oiw5QRGI+GVqZqoubJCoQJpoCVRYJkkyQ91i/xT0AxQz+gpSZg0sDLTqJiwgEAALAWxvue2PIk/YgWtoBhtJ6HTBaQQCfW+04RMc9q01rVKYUgGoSyKpgrcimkxAaNIFzcDYnGuXproqMTLl7dDIFySLEC8jVcsCR1xWYeVVKgRpkNIFwwiDuIvG52mcevUdxqA1shJmQw0yNWoRMGRB9Tgu2NTJKSEB61P4RV0rqPOp+JXJggeom53sMWKfHK+osq+YqnmDrKErbUyz9nHLJUgDTOK+QzbimqLzea0eWDeAIugsRLHe4jscGKPDcw0f5vpoO5gczaEZoIAkEjSSATuNRG5xVdUMNmR+kmKahqI1dY03PeTvO8+uPcLbKtEmmlYVFUwrIsrG4CksSQvw/LGY5HhjfX+QWBOJVhQro9Jyuul9oQCoJadQImYmJ2m9upFcXz5r5mtWi9R2chZIkkkxJJjc4YfpQyAoZ7yVXTopoIJUmSJMsPiPqb29sKlDMlSdMzEH2O/y2/PHTFa2FExUiCGJToT03AB7GMVvM+Je9x7/88TcUzCkgU7LuB2kTHqASYxpSYQT2/jhqGOi8M8F/VeGrnQwqO4mAVqIpa1NCmzO0gGdiwscQgVeC1UNTkYrpKjSwqwTqYgMBpBsNYm4jbC/wfjS5fLwDW1GrrKoxUfZrNK11b7SWMqSBTEROLuT4Jm+KVDm65LAmNbFVDlbmnT6A6ZO2lYMkYdy0Lx9kPGOMZniVZm0EJGqw2RYGqo4ANSLXO1goFhgZSzC04KjUytYsBoIEj4T+IJ6dJw6ZzjC5ag+U8gUEaRLMjuQbEsyxMCIJUSNJIsISmpKepiN4Avqnm/a3F8QlImyfL5txogyDAG423A39BjMwSraWGn01Ttbft/IxUFYwQfkAMasCRteZ29B/hhemAYfD/EdNWmQ60Ss85JAgSSW3vFoAuBEDcvvBvEGTFOrTU1KQaJKAOiv/AKSnpUFSQRfSLL7k8g0sOYSN/wBMMfh/iNJdS16b8xHNSZQywJgJBBVrSbQb772xZHHSYklyR2Cp4WokqVUACZX7rBgJPdW1APqF5G9zgxTphQAJgbSSbe5vhXPiuhVooy5tstVVYKVlUcw6VAy8x7EMs+5xS4R42zNSofMXKaIsy1TzHqEIJuFkw0GQRNxj0o5Io5Hjkx4jHmI8jUNRFaBe40kkMDsVtMEdML3iTx5RysokVqw6KeRD/bcfoJPtirmkrYii3pIO53NpRRqlRgiKJLMYH+JPoL4iyPFaFcA0q1N52hhPzUwwPoRjiXHPFFXNVA1Z9cGw2RRN9Cjbbff1OAjZ0qbAETYEdJxzPyUjtj4cmrZ9KNRjpb1G+IioUCYAGwtEAR+kY4Hw7xlmaMaKlZI/Zckf6ptgxR+kiu0eYyuB+3T0kTvDpEbnf0xvyl9CfiTTHSt4I01ZpadGrWikNG0OjMOhmQO4PsG1FVIUH0Em5/ibY53kfpABC6keQCJWolQGe4IEEC2DC+LKVaftlUyCBU+zPqJjTEA/exOGeEG3TBPFP2OIxAoVIUQAdvW98BBm6zKwV9SmIZIOkDuwkekj0wJziu0AEmPWOlzPb09MLP8AiMU9RYF47fsZM7xJIK6hMGxuZEnaI37ntGE3jHHmrOQqvyiVJJgmwgCfjB5ull3GLbPEy0wpkdzGqCAPbfAfPUGB1KSB16WHUXk9cc2Xynk60PDDx7K+YzC05ZgKhCOAiwpbVZofRrDDUW3FgegjCvxPNVK7KHIVDqcE3DW0yQtpACiYkAyScMnEctUKhdIdSYlmdpUxAGk+u/bENbKDylposqphNXMQTM6ZiAAY/A9MTi0u2X62VF8NMMnpNSk1VashSwOlQrMxQg6dJOmenWxOBPA6LmqGQeaIV3AIRRDCPMPRJ3Nt/ngzUqVFpSzt9mp0IGnUSZgqPhAbW5L2JtHXC9x3IPl9LK6+XUUgGkTB6OhNrg2II6jfFJVLoMd9hnPZIuxKJUeqhhyrBgiUwECAdlgJLSCFEXwt6ReWKyIMWsYme4EfO2+LPDfEbIUVtXliA4kmVBY+uzMWt2xRzkS5BEEzHYfdE9yDOAkx+LHjI+H0GWp5irLZcgLpCEGoFs9dpPKFJIWDzFQTbDLx/N04NCmi0qVEi7iHqElkbyR8Q1G4IJJvNje94cpNTo06apTdmoAUuY7aAStRNRDEtq2UbfMLuZ4B9XYZl/MaotR1VysoXJZkZmaXQ6rB2B1gQIsTnBtWmSjO3TKfDsxllpKD9XpkD4Hp5l2F/vMDBbqY226Y9xXzvFWou1OtTRKi/Epp6oJEzq8y4Mz88ZiXAYGeO8wuYzNSswcVGILWt8MagN1EgADeBJ7BQouQ1jE7x2x0jxP4eUcNGYlSyVFUMu41gny3gxYaTN72m+OcU2AMnFINtWxo21s2bKwxE/riZaBgL3N47YxcrqhmIvtJkgdJGN66lSIv7ep/LoMN2NYxeEfCFXiNdUSVpLd6pXlUWm+xcg2WQbY77lfC9KjQWmitUVPhEBA0wJcxLtEAtEnCH4E8RZypkKK5DIUnNA6Xqu9NdbwdlsZAZbk98EF8ZcYanUL5bQQrDTToq7hxMShzAcId9QU+k4djCz4s4a+YrVEoJKyxqKNK6KlKQQxVjAFzqsJItJwoVuGNTqGnUIUqOadQ1WBhlHWQAb2646PwnLvw/Jpm6qMuaKeXSWuy6RTAJY1Kaqum37ZdjI725vxfPea9Rz8bkseXSAxMtYfCNztecQkiUkiFgapJg2uCQADAEgAC59L7Y1agzqW5QqgX1dTE6R1PUgRAxA1cGFspBljeCTYT6i9+2NMzQYMIcHUpaQwOxIM3MH3uZwXCybRuajlCAJUGSLnfGq12U3i9oI6biO1x0wbpcLekhZZZAVYvBCspNtxEjrO0xihmqCMwK7ESyxGgntYAjY22mMTVp1RugzwriLZkGm8u8R98s6BWcgvqvp0gAR1Bk7YI0MimWWKys9CoGVYOnSUNxEktDgypESLGRgBkaHkOrTBgm2oad+tjI6RtHXEPF+OtWqGozFnbd2N29v2R6CMdCyaHhBz6DlXxfUpUDl6bsqaYK6oYgmdxAW1rb+u2FWrmi1hAHYY1qVjUABG1gb/n3xJlcqZA/npjc3JUdePEoIiVJxZy/D9Ufz2xey+SgEwfW1h79tsEcllC3wozd4E9u2MkOUMtwsR7/wD8/wCOJP8AJqwPn+k4L0+HVLAowjvb9nqYHTvid+GqFQ+YtwdVm3+EaYlmBgwdIB6E42kYXW4QpkxfV/vRiP6i63ViLT3+7PXDDnMr5asZbldQwZNJ53gQNRMzaD3xUP8Au/7mDp7EBNOrVptIie4lTYgbj3wTo+Na6gBmdhtFRVqiNtzzY2dL/j+q4rmgO3X/AHjjUK4Jl/L+NULS9NSTuUqPTYj2fUPwA98E/wCktCp96pTvI1U5C3kQyM2qPVRhMzmTBgAdv1OKIyoBESu3wnvhHjT7Qrxr7Oi5bMUW0gGnUIMj7RVgk7aSFOk2tE2/HM5kDpCKhAI0kuN5M8v3Zm2+3fpz2rVYECdU/tBT36wDibL8VqUjKlk9absh3/nrhPi92I8bGDMZFqr6FgtJLAvdlICNEAXiwB2CneTgb4z4YaVKhRWr5ip7CC8ldXY6VAgE7T2x5S8YOPiYEEyRUpq1+pLAT0HXArxHxdqz+jKtxsxGxwcacexVFp7BlbLCmF5lY2LQZAP7J7kdYxG9XzGVZgE9QABMCbdMWvIVqSxOoGIg3nYD5494PkAubyy1pRHqJJ2IUsAeliL4qino63wrild3puktTpGCCIV5GkhSBYEAMJHUk488V8LqqtYsVAqFaZFPSdamKoS5DAi7BgrWJ/a0hjyPGsgUAimsOERKaOakgkgkbwb/AI3tiPMun1qirtrqIQ4ClRp8pkFiCRpI5j10A36YnbvT0RjBdiRmPDebZi1LKGpTYyrpXZ1YG8q0C3pAjbpjMdSzXiKmjspzLWP+jBj0kJBjb5YzB0U4o5x474Vo4SK1VStao6MSGABMkadMzUOkk62LNY3AIxyXLt6T+nph98beMq+cyqU6hpBA2oIBDgrYTJ5QQTZREDoLYQUMHBvWgeiZtwD8/bDV9H+Qy1bOoMyVFFVYkNqgkCwYiIHUza0dYwrMJM4YvC7mmtSqINtN+l5DC4lpI+RO+2BEVUfQ/ADRoUytIkU1PwuRyLAtMSVAIi7biCRGI/F3F8mtDzK2hyQRTK3YtEwrrzKbbg2xwXLeIMxTL8zOuxMwYBkHSDCiQNrCBgzW4z5lMESI5Sq6QFHYjSNDxbUZkz1ws8taGuy1R8WVa9RGOlmjSjPoLKAJIBe2oAfFvf1wG8W8Bra2qFQAqg1IK7SL2PNZlYkbTfbBrgvDlK66pYsOdQrDTqFkDgqTp2aRJtiGt4eplNLvUIX/AO4AOuolI+L1npfEuSjtsDECrRUaV06SbzJMztqk2xtlnNKoZBEcroDAaN1LA/8AXFnP00WrUVTrUNAMySBtfrPtjajTglqkX+7AJ/wXoLdsXvQqVhL60lSmoShoKzpKkgMhsVYgz1mehHUHEGf4tzEmGYxMCF1BdOqJjURvG98Dc1xBthyjsP4nFSkJIkz1wI2lSLww+2W6medzPWfw9sZTyrMdr4myuVB74JJTC9rYyikXtLSKuXyEb9/8MNPh3glOojFviBhZBIHw72IFyLsIsbiScBMvRZvhVmjfSCf2Z2HvgxRyWcVU8tKgDNEEBAbfECxBJ6QBgtfQrk2ERkkoowNVVYaSvl6RJIAMhTNRYLxtsCd8EaGYp+SqlQxCNDKlXUS3LYBdIbSZnUQDA1DAnKcCzNVmRNKMAdQDU0vsTqRdRiRMHffBel4AqN/WVlvuDrqe3xED/pgcJMFqPZVzGfooxlFQMrBlMKSzMbz5mvbYxaQCCMQ5jxKpUQUDSr6gdTMyMXBKIo1C4gEL8IlsHKfgCggLNWeACxKhUEAT0DdsAuJ5jhlKkTSd6rCLc5hdiY5QTECDa+M8bMpxekBOO8W1seXQHqqzEkm6loAuSLybsbADEJrjoRMf7uCFfjChUKZFRpglmpzqnadZMA+mNk49Xputc5emoD6QBABIBJXSBsRcm5kCDikYy6oaoq/2RWpZd3MIjtv8Kseo/gMWqPhfNubUHG/xaUnmn7xB2OGfwl4zrZqqyVERVCEjTq7gXk9jhiqcYprVFEuPMZS2kXOkRdu29u+HUWQeR/Rztfo8zLRq8tIjd5Np6KD3xDnfBIy+nzq0EiYRZMIYJ5mXvEb4ZPpCz1RKdHy3ZJdpKmJAUY5nxF2qGjrd3l45mJ/AE4ziwxnu30Gs9wzILp1VqtQ9fgpwB+8JJvGPKmZ4etkpGpA3csZvsADAHrgtx/w9RoGqEVRAUi9xKqTE36nHlWlR+q5uNGrSoECT8V+lsM/GfdmXkw6USzS4pkFp60p07Hoih5i4ANyB3wqfSRl4zCPcDyl0QLCDeMbUchVVVroD8RUEEatSiTyzqi/qJx0Pjfhr69llpTpqKA1NjsGiCrE/dIgHsQDiHBJ6Fk9nHso2ncbBesww6+xwe8XuPsq1MqWUgkjaREFh0P3Te8XwKp8LYVXoOVpsshtbaQuje/W4tG8+uCX2CKsK1UmNeuADEzYXjUFI3MdbkYR6MmE8jxRK6CryK5XSWBblsRddQJibQT0xeqstOoopVTUpvT1SA+7SIiZUi0Te0wbYF+GPET5WrUqVaalXTSrKAhBOzaVsAwgMYkCNN4kY+adqrVvMUKWAhjM9SFWSdMTduhje2INNSaEkx0ocRrooUZhkgRpJII+SrAneOkwb49wu5fxSVVQTpgbJTQj5c433Nhece4W2JZH9Kxp/WIXy9aqqP5V1LgsWJMAlgNKkncz2whzgnxiv5jMR6sdheY7/AM3wPWkT7frGOxdbHXRLSa0fnhzyeWpjh1PkqeZLsxDHTdlCyIOmAsHYzF8Jajbf/r/HHRBmi1Fd2KgB5UDoJkWNxY7jEnKhegDwzLk6QpHmaiKgJ0xtpYMZ5b3t02vOJaPGGLK1MMKzfG2wMCYIj0/AY14iAWRgscxDAWuTae8gD8R3wwcN4IpoNWplncEAghQJ1KpueUxrETMgnbqKseMXZJT4i6LLBpUGVcGR11AmP3e5IJwC4si1lRtflBieVVEAxdlBYGLyQL3kYKZkZxwVZHgAjnUSFuYLCNRgNEbwY3wuZ3hTKxVjqj9jRUIbop0t0i9j6d8TjD9uRScGQZPLIo5SAx9b/ibj5YtcK4C2aqlFcAKJZt4BMCANzv1wHzgSQV3IvBYwRbdrnv0iYw6/RYgLVyB91L9d2Pf0xfi77DCaWqBec8N5OgpL5zW6mCihQRe83aI/nriRRk1IIy9duUKmpisxIJgKoI9u18CeLUCalSFN6vQHYucOXiPNjNVwSAqpsSxMaqxYmIGogH4R0xTgN8lLon8N8QyLtRo/VT5jyCzXUGCdi5PwgdN5w75fJ5cMVSnSDLBYBUlZuJtInHH8vm6mXdK1MBmUtAJAixAJv6zHocFPAvGhlfNauzanYGwLkwLkxacUil0Rlb2FfFXi7MA5mipRaalkst4U9yY3GBo4RUbL0ar16hNTQQogAeYTMR7fnilxhlrVa7AkeYzkSNgxkSNVjGLZ4ink0k0HkVJJO+n0vAM4pFQt2Fymo/qDs6posAr1BM31n9qO/phoyfjIZHhtNiNdR2cIC3qTqJuSot7yMK2edahBgAX2mNy14X5YoZmkKjlnEmTaSAscxVVB5RfYYDkk9GpyWzsg4r5uTqMd2osT7mnjkWff7FxtYfqOmC+X4xmQmguFpxoPKkRG0kExEYro/SVgNBAUdFkAwNth88LKSDGHYycaJKJ9nHJS3YH22HX8sVuLUqn1amIH9extJPwneenrgbm6LAnVVZgAPvM1oB7+vyuMVq+WCpqBliTa20i9+98VeS1VCRxftdhDw9xL6m9Sqw1HyyFQMoLsWUBZm3eewOKfAM87Z581XKr5gJMGYnSAABJgAYoVi14P31XeLEiTHsdsS5OmSG/eIJmbSSD7+lsQ5MrLEmMfjHi1LMJSRXkoxJ5ag3EW5b4VauRQ6CXJ0tNkEGJtJcdu2LFdL05KwWgx1A1fg1jOPC4Ype3msIA3UBwAfaJxnNmWNJVQW4nxpKuvRQCSNpUEQALQnWJ+eNP6Qs1OrSFNYqCGu33b2iO+IaNemA3JMhkEjZtp9CLwcU6KAeYIYgueo2KqLel/zw7yerAoL6I6mYAnkQe4Y736v/NsXKXj7NUHIdUdZjSVCERaAyi3zBxXz2SYJUZkOhxKmbPpF47EGZHqO+Is1mqeoA8wDfCQo/8AMDQWiyz6bE4lddBlEu+J8sczSp8QRdAcRUAuVYMQHJ6htjO1pwvq2oWuR6kQZ/mO2Oo+EqaPkKSFZRkIKtBkamBk+uOb+IeDnJ12pn4SZVp3QyFJ9RBB9jhGrIsvHjppCrRTQ1J6QVgQkOQsyZQS2oz3EcptelwV1qqp0s1VGutguhQOcHcvN2EXgHrGKWYW0R0gi9z3xSSoEB06iTEi4vM/PbAcbNQ38P8AA9WtTWoNA1SYLhTudwRbGYHZbxdWRFWRyiPg7W/aH6YzHM4ZLEoUM03O37x/XGvmWjBjxmgGcrFY0s2oQIEHt852tgNSaD3x2l2q0FuCn7RD2YG+1jN/ww35jiDEMHQU9ZliJ52I3KsTcb9rWGFPgFUU69NtxJHMBAOk3g4v6XqVJnU5vA27/IYg427FrRfzGYDqWiSWkG4EEmR7zo6iI2OLtHN5mktIsSgRSFJSzKxuI0nUCIk/u9cD8v8A1K80xDERYXjaLkX7WwTyXHGSmBTQOTuzQYIU8oMW+L2Fu0hd9IrB8Umz2pxisbmoDNvtKekxEfEVBuGPy+WPV+kGix+1okjUxZpVqhFTVInSIVdTBY2BPWIttxmooJq0qbKBIqA6wfWNWoLJ7ROAPB+DpnK2YapyIQzhhbQSxgxvpABsegGNG12W3laUER8ZqU3K+SqaIJ5QbGXJBmfQXJNt8ZwzUDpDGmpgHSSuwBvBE7mPniplkRVjUv6Tdrwdt8WRmaa/fQf3h74smJxRMsmL7kDcHdiJ37CfmcSvTUNYyOh/uFrgbXjFSln6cjS6sbAAXneBYdzh14o1DL5VaDo71m5uRWLKxEE6gpgRywd49Zw6tq2K9dCZmKe9+/Q/6MH9cSZdAusxInt0ABtfr64hrcVRCQ6uI6aYNxtBNvn+eNsrnjVE0qNZxtKqCJ99W+ByHddBPJ0DUqgKrFmcQAR95CLD3OPM0roPLdSrKVBBN9QEEH2IwV8GVHXN06lWjUpovNqYC5USFgGZO35dZxW8UZ/NZirVzD5Yqov8SatAgCQLlrX37YzaqxVV0CRlwQQYWzSbmBciwM3aPzxIvDnZDVCSi1CCwUkBmQRJ6Eht+uKlKrmHZR9XI80jSxnTzbcwEaYw65almafDzlaXlK1WqWqsdUFQqgKpC3Ex+BxNzodJdoUy7Ab9jPsfwiPTG6sbXPxSb91iDbvjzOcJzaulMGmWqKSp2BIuVBIHN1jtizw3wfnaoY1KookGwKBtQ7ggxGNzXs1UV6t4kkwpX3mJn54u8F4Q2ZrClTMOQ0dxpUkX7mAsjvif+gNX72bb+7TA/VsXuE+Gvq7FvOqVDb4oEQZtG3/IY3ypb7Ggk3TdC3WyhBIZNLagWBBBBBEyD1tjynRjp11bRciP1wweLOAHMtmMzqfzW59Ibl5REAR2H44EcK8EI4So1VqlJ1BAkqQTG8Eg/eHQ+mDzi9oHWmV6t46AGe3Q/wCP541eooF2Xc/eGx1evrg7S8IZLUB5c361G/xwbXwVlAP/AA6fmf1OJvIvoyaEj69SG9RRefiHf/mcRvxWhq/rBG9vSPT0w8v4Zyy7UKX+oMajhFIbU6Y/uL/hgqb+gOaFrhHi+hTD04WrTf4qbmxtHLYaWIsT7YHeIqOXWp5tKTSqHlEnUCBdSxAWQSLienWcPS5UDYAe1v0wBz3DKa5lPNQGlX5ZOyVPQ9NQj+QcNchOUadh7wY4OTpwCBLaQTcDWYvAm0dMeeK/D4zdGBHmqNSSN/2k9Z/WMFqNFURVUQFAA62GPGbD7IHFbglHkEGBINiN1PYjFrK0FXUYRyVI5o5SZEiYkje2HzxR4SGa+0pwtYDrYP2k9G7N+OOf18u9MslZSrLYg/x7je43wGhWV1rgWna354zHoy/pjMYNF3MTxINXqVAK4CpBBhggCg2k6msD6k4qcE4VTNOu9aQUhVAIDaybWINu8j2vcQcG40MvLrqNTVC7aQjAhzcSKk6YPS+JuL8dXMsjeSiVZuyyBpAACgTeO+9hh3oq9lSoCpDQBEwB1i0nF/g/CKldC8kqDZb87dQnTlET7gDfFDN5gRpB7CbbDDNkuB0jQB8wlyAwYHlUEWGmzHuYxFy4rZN6PaYVcspiWcwAIhVEsdW5JLadrDScQZrV5KoC6bHTHKSDMsxMsbyLWsMTfUlVFAcOWIPKDAXSV6iAeoA9ZxTOVdCVqI9N7RM3A2MXwl+0US/VA0CpUuWJEyAdgf3dhOLuX4jUoU6tOzGomkGbrMA//GR/eOCdDJlqeqUm865M+gIIIM2g+vacZS8P1K3MFEiSB0qABY0mWUm5sCZwHNewxlwdxexcApshlocTywbmRcN8zIMbYevo34BSfL1qzBTUWoEGxhNIYHSe51X9MAuPcKp0/IFMqyuCSColWBCkGI1bCx7Yn4NVzNJXSi3lj72mivrAJIJiRa9r98OpRauxHKtD0cqoNoHsBiait98I+XzeaZSwrn4tIUqhJPtp74krZvO0xJqCexpgR7yuHSxtaYnLYW8UOEqeagl6YIqrHx0rSOxKzItOCGQWmaasgUK3NygAGbzbrhT43xEumXMuKzg+aRCq0OyDlGzcvaCBjxuHOLa6gjaGgfzOMlEeU2ux3VR/IxPTdRY/njnx4YfMVC9UypNmO4E/hi9/kIiB9ZqoT01fpcTg1D6Ec5IO8OqfVqlTLkjQVarlz/ZnmpkD9hoIi+k+mIauazBM6qAW+y1WiNPQkE/GO22FzN0q1CoZrtVKoSvxNZgQWG4C2AJMfljTJZ3N1kkOgXSzm8CwVm73PL/qxgcYoopNoJcar14pEVKZ5yVIpspU0grSDrMA6ov64auCcfSplqdWq9MMw5rhRqBuACbdPxxz5TmqyISVVGJVTBgGCGixAst8WKvCTTyiKVMea8OykagKaTpncagRPocK4oe21Q71uO0v9IkfvDEB4/Q/0qfjgNluGUQeamDYT7yZ9YiMeZnI0RUQIpI08w0q0vP3RAMe84stLo55S/qFP6UZedPmpPrIH4kRipwKr9pmMrSIIKmrRKsLBiNShptDbehOFj/Ioq5ioPLfSKmkgcuhTPxDpfpgv4F4a1ANmFR48qr9pIKqyvAGnqSB1wkpX6KxT9jB/kjMsrqdRY6dN52YE3FhbBTjfiCjlpRmJYbhRJHvcAfjjn2U+kTPuQpzRUaQSRSpEif7npilxfjFavUpPVfzWE3dVggRuoAnc98Irb2NV9MaqvjqidhUP9wf8eIj40pfsVfko/4sDeEZp0oVKKQF8w6jAloIEE76fQWviI5bWd/zjHRb9HM3TphQ+M16Uan4qMD+J+K6Vem9JlqJIsw0tpYGQYtsQPzx4eHkLO+BL5KVqnsr9OumRHa+A5NdhSvaOleH+JLWy6sj64AVmgjmA5t74vK0wQQQe2A3CsoF4esAKWy4mBBJ0dYvvOF/gHisUaS0yhIUmDO83+WFso1Q9KuKPiXgQzVAhVBrKJpkxNr6J7N69YxW4V4jWu+gKwMEzaLd8GUft+WApJinI0SBFxHSDa+3yxmOmZnwzl6rtUZDqYyYYgT1sMZjWgnDGQSffEatBkb4mJ395/PGoSTbGAjxTJv74faPCAmWUs5DLSDkQwAmCBq68u47svScJGWSXUHaRPsTH6HHasl42o0cuH1JUZwJpKRAmbM5liLKCNhJid8c3kSpKhuN9iXwfh9RhSVlKl7i13DEwT26i2GY+CkCklmdpDaPe0hiYYHb3xXyXEnzWap1PhZ4g6tt2FyLHp2wYp5li1RoZQPi1EHRA2n7oJHXcg9sTg23ss6SRQPAU0hQqhS2phAuRIEzIi+2LeaoMKSqCLLBgRsLGehAnFHPZ9RI1R6T2xlDi6RBgQJPNNtt9t8bIoulRByj0gNU4ZVr1aXKXVZDzAOkmxk732/DrgvR4FoV3Ou5CrqYTBvJEStrDuZAwezlRqdJGjTTYFp1ESLTYibA7+owMTjKk1CywAB8RmUJtbosdCZvsJGIu5frEV7aB6cOjSFN/OLkwZJEWEiBF+ticXuIZOVDiGNwwPVSCp9AACdz2xTHHigktT0FoDXVtMkKxSNgx0jrcnpi3R40GbTo0kW5uvWSdgT0PWcZ/JjV2biJ+cXQ2VBvAm/UefWvHWRf5YNjMDSdz2sO+Luc8KV8zWo1Aq+WoElnkyHqEggkknmUdr2tgt/RcadPIPcx19sd0MkXG2zoeJyXQpZipGYW8Rqk+4GLNfMa5JQErfV1K+o/DE3GPDtZagemoqi5OlgT+AMn5DAqrmSDJBpk2+Fxb2j0wykm7RDNjn9DFw6ov1TNQWM5WrvAI5Nt5PebbYQsm3L/AHI6en4bYYOHcTBTNrJLNlqgWRBYsAFC9TPQYH5KjTdEUK4fQQToMFzAGo7Ktje2NOSRoRaSTD/hHxTToU8vSq+YEGYZiV8thJDidLITbUDv8sEPGVVTlcoUMqfOKnaVLEgxAi0fjinlfoyrOilHolNctU1QPhYkC2rlBA29cWePcErmllcutPU9KnUnQRp5jaGMWPt0OJqalZ0RWyXOoi6QSQYJUkTKfd+c6h8sacOWi1cFyQqpa27yLb2Enf0xFxHgObZlJpgyT8JW03g3xY4NwzNUKgdsuGIH3mAA62KtY46FNUc6wzt6YL4NIr5sGZNQEg9yX39cE/DL/wDdT+1T/bbAatWejmcw1ZTS81ww1BoNzIVusT+eLHhjPxw8qDB579pc39rz7Yn6su1UmmBfC3hsVStROdVEB2kK3KYVki8E9DFrnpgnxbwqWYCjrYoGZgdJ1FuxUcxEAGBpvva7Pw/NVatGaoXVcALYKF1AKEBksQNUC11xHm8y+XTzBAaAWVmYK3KTq082lmHSLkCRfEHPYyVLYmKrUfMSojI2trMLjmnb2viwKYK7dN4w5HiZalNKkHNUajphWBcxFjpBg7RJ7nC6vBsyLfVqpB/st+dt8dEJ6IZMbu0UUrkgr06fniOplIoZlh0DA/6tsEv8jViD/m9RY/sN39cCs5X00MypIklrGJ+ERY3jfGm7YMcWltDXwypOQo/+gP8AZxzvJUi5CgEkkAAbmY29cO3B8xOQo/8Aoj9IxzrIZvmA3MiF77QB87fPBktUUs6e/itqdQpTCgU5WCFkBepjcd/xviHN+NalBaZD66rmOamEVWkGxjUYkj3GAXG82wrMoRG0wTTmGF7BXA6CR0ve5GBedZtDFyAqfduxmRuTzTqnp3k3xxRgmtkfYy0vpAzJAJFNiRMlVkz3uMe4SaL1HGry1aSbkSTc7mMZh/hiNxAHf5/rjVDE42C799X8cRnHWBDH4DohuI5NWGoGssg3G/XHfszwCjVA15emw3goL9Lgb9dxj588EH/vDKDvXT/ax2fxLwZ6xUio6Ef2HBNoAEpCjc7nfHH5GJzl2/8AwdRvsVayrR4hTCppomrYKlRVWnGmCTTAiDNpAvjog4BlCCfJp6anMYFnn7xP357mThGz/har5arTJqyTqBzKrygCBEqImcVchwTiVJXpZelUpzzctakRbYB2LHboGGIT8dyScXTC4tj5S8D5HUD5CxMxLRN912IvgFncrkEq1fqeUHnUltU0sVVotykwdukmehN8APrnGqagVErrfY5bzRH7ygzizXTMZumpq1wuwM5WojAAglLQbkdPXCrx8nUpaDHHqiI/SPVUumcDFSDAi9xYGRynrvIOn3wk+Is/TFWcvULUWA5XJBFhqEG/Tfewww8Q4WC7UqKpUdHamWJzggr2bXpAG1xi9w7wiiKrPS+1BB1Cu0WNjpNNhMdIxaKxYdtk3BJ7ZzpMyapLEgfnJ2j0tPpht8K0K+ZrIqKzU40ljq007bswIIFh0jph3reG8vUYHU6kLBMUDqv1+xE3HXF+l4doSpV6lOARFEpTDatywVN9h8sJl8vFxpdjXE9opRy0UalUCNyzRvcmRN/cgAEYioZ2kSzisporqJqAPYJ8QPLpDCe+18Wx4LybiHptUvM1KlRjexvq9sEshwGjQpmnSRVpndRs3q0zJ98cMPJ4e2/9CLJJdi9nanmmm9B6rU2F2RGhbiGZjpPU7A2B2xmT8NuahDLrWfiLuFYDqVIBPpHrvhnWiFiAo6WH8B0xtTqEDrbpED03JOJT8ybVIMsrkC/6PrzMoGuOpB09IU6ZHuB8hiupqUBppJl/rDkqXdiSNtItTkQJO0E3wfLmL/wGIFoLrLCQ20jtMx2ue0YT8qftifKwFnuHZ+oAAaMRzHVU5puwZQsG47AXHbFrhfDswit5kM2kaSHkW3UyqkAm/WL4NeZ8+0n+OIzXgxqvjfmz/oFZZLZUp06oUF6Uk7hWQwewkicD62YzCM3+a+YNULpamGImxIawt0m2/pg8ap6fz/jjGM9vz/n/AKYdebN+hvnn9ifxbhT15NRKiKF5VQU3aQZLLcA9OoxWyfAcrTL1qiVzDQgenpGqDdhLahIkz1ZQJk4evOEG52m36xOB/HeIeUga9pMyIEQdywEXnecWh5Ep/r9hWVyf7dlHiFBnp6lTyCw/agLqBA0zHNcdBcEdMIPH+PFWhxIBYEMIEnl+GxkAz0mAcPaeJadZFU2Zk1QYgpddZ1dGPLD7iD2lP8S5mlT5WVdKghVVQdJUiJJbl1AmUiIURcEY7cScdFZOyp4T4lRp06i1arKQDpHl6rLzBhsIDTIHp3kdOpAQCuxEg9weuOT5jxNl1WkjZINTROVkZkdmIv5mxAmDaPneIMj9IFanUvmZpkzuS9OegV4Bgi4Nr2x1cG90UjOl2dk1N/JOE/xiKUxWGq3LJJN5mDO2FdPpGcNXK1jzMDTDojlRAHL9oLWmMF+HUsxxIGoculfRGljSemB1tNUBjO4E/LBSpjOTa0wDl+KJTBQFtoCC4HYRuDcYA8O8I5pyD5NQLIvEHboN/nbf5i/4m4HWyrGrWylSkuwfVymp0M8wG1lEYylVDrJ0gx1sDPX0P9n8MPKdIlGHLthfjnh/MpWc0qFYLzQdMiQFMagJOqDEHr64W6nA8x5pdqFYAiZZHgdpJXt0MGwxLxLmpHSIUEbjeD17D0wAfNsuzMDtYkfocJjpqkLLFxYd4XXHlLY7n7v9o49xV4TRdqSkbGe37RxmK0hAJVuTbr/HEWN3Yyff+OPF/hhxEGPBbf8AeOSjc5mnH/uLj6tGY/mcfK3gJZ4nkQdvrFO3rqEY+palHGZaB67qdwPmAcVnyFE700/Afwxu1L1xoyHE2ilEZ4NR3AZT/Zd1/jjP8ln7teuP74b/AGhjYIcS0aJONxCCn8LWIDIZJJ1UUuT15Yv64H1fBjXjyj7NWQ/qw/LDkuXOIq9RU+J1X3ZR+pGE+GL7Qj4+xJqeFaqkQpI9KyEX/fpT+eNW4JmE2V4/dpuP/i6Tg9mfFeVUwczSn3n8wMSJ4myx2zFH/XUfqcSfi432hXGDFvyqy7k+7Uqi/KAH/XG3nvNmQntrgg/3gowyf0nyw/8AqKX/ALi/44nocSo1rK6P6Aq35ScRl4OJ+g/HEWBmapB5DA/ZKNt20uZxHU4ppPOKgPrSqW/BYw2VchRbemn+qB+kYiHBqX3QV/dZhiT/AIbD0xHiQtDjKkwWB9yAfYA41reJ8vStUrpTPUMwB+YnDOeDqVCl3KxEOQ4jaCCOv44VM19DWQqVGqMlQFjJC1HA+QvhF/DYt7k6/sB4is/0hZJZ/wA7pmP3j+enFSt9JmQUf+Ik+i1D+H2eCY+hXho/8qofes/+AxF/2QcPB/8ADMw7+c8/gGM4r/x2FfZvhA1T6VclH9ax9PKb/AYgf6XMoB8VVvTy/wCJYRhhT6MOHgycrp91dh/tg4MZfwdkFAC0MrC7TRpg++oqT85OD+B4/tMPwoQ/+2XK9q3ryL/x4izf0n0K6FVylTMLazCFHodIYzsYH446dlPDeXpnUmWoT3WnQZo99AO42wVoUSAQAVBvAXQR8l3Prh4+Lgi7UQrGkcHTgubzOk5fh6ZcAQC9R0JEiQRUq6iD2AE4kp/RpxU0ysoiMZ0mqeWZHYgkAkbmZOO+yBZm/GD+fXHuhRtHrbHXpdDcdnBsr9C9U2zVR9IFmpozkG0WK/DHY4PeH/oxyGXvUrGo3epRIiRBBVwykfLHWqmaUdCf3ZP6TgfW4jSkaqjKZtq1W+ZXAcnXY+l6KfA8lkKA+w8he5Vaak+pIAP/AFwdLUjfUD/f/S+AlbiWXBnzATG6qj77yQOuBea46gJKIxYbFrf/AAXf2OIPyIw7aJylFFH6bqaNwp9JW1Wmdx3I7+uOOZHMqCUruFCGCsm5Fpkfrt+uOtZ/hgz1MU67FgDqGkBIPoFAH8cVaX0X5Uw1TXUMydTRPyHbEX5uN9pkln4vSOa8SzINFoIfaGXrJFm7N+s4D5rhTlTytKm5KmJPQ9u2Oy8W+jSjVQIjNTUWUA8oPt1+eFY/RXnKLTQzSmbXLi0R6iQNvyjAxeXi9Ov7mln5ClwquadJULhSpYFSCYOo9ZxmOkZbwhxBUUD6iQBuUYE+4CYzFvyo/aE+Q4sRJPv/ABOPVo7/AI4zGY7xgp4RqCnnspUJgLXRj6Qwk4+l6/iyk2nyg1XWupdICiA2k/HHXGYzAZWHQHzXjs0515WoI/t0j+hxVX6VMtqKmlWDAwRCH89WMxmClZuTJ3+k3ImEmuCf2Vg/jqxXPi6lqZab5tm6ankf/kXGYzDcUK2wZmOPVTc5rNIBPKBT6dmDmPnOK9LxJXaKa1qr6rgVtDhp7nSI/EYzGYZdC2zfy6gLB6NJXUgEU10wTcQ3mfwwLqUi1SEFND6+YG36QSuMxmAMhto+C1zQDVnlY2F4/GmD+eLf/ZbRW9OrXpnujgfqDj3GYRsZIJcL8OPQEfWa9UdqpVh8uUEfjgiaZGMxmAVWivmc8lP4mA+TfwBwHbxgBOlAw6c7CfSDTtjMZjUBtlSp9IDIAzZSrp21K9EiR6FgfyxUb6W6A+KhXH/tH/8AZjMZjcUTc2E+G+O6df4aFYep8r8/tJwQ4j4joUBNViOvwz+k4zGYDSHjJgJfpC4axgkg9zRP6i/XDJwyvSzCCpRYlehBqLb2MfpjMZhHoKZP9Vg/HU9tZj8o/XGjUHHw1GH7wVr+s48xmNxQxUq5bMHUBWWD2UA/jp98DMz4dzBF31z+0Zn8T7YzGYjPDGXYsopoE57LvTMuAoH3iR+igz+GJqWZpATz26hVg36S048xmORYIX0TWOJbyfEKbhtLCFMXVt9+kzbBXLozqNEMSOlrR/ajGYzG/FxtXQXjie1FfYiCB6d/TFPMFiQSSurYr29iN/XGYzHmZYKMtHNNJI0OcqdDb8PynGYzGYUk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6154" name="Picture 10" descr="http://mural.uv.es/gablan/imagenes/08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492896"/>
            <a:ext cx="3744416" cy="2808312"/>
          </a:xfrm>
          <a:prstGeom prst="rect">
            <a:avLst/>
          </a:prstGeom>
          <a:noFill/>
        </p:spPr>
      </p:pic>
      <p:pic>
        <p:nvPicPr>
          <p:cNvPr id="6156" name="Picture 12" descr="http://www.mundiarios.com/wp-content/uploads/2008/05/centro-villa-general-belgran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492896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Litoral</a:t>
            </a:r>
            <a:endParaRPr lang="es-ES" dirty="0"/>
          </a:p>
        </p:txBody>
      </p:sp>
      <p:sp>
        <p:nvSpPr>
          <p:cNvPr id="16386" name="AutoShape 2" descr="data:image/jpg;base64,/9j/4AAQSkZJRgABAQAAAQABAAD/2wCEAAkGBhQSERUUExQVFRUWFxgYGBcXFxcYHBkaHBsXGhoYHBgXHSYeGhkjGhgYHy8gIycpLSwsFx4xNTAqNSYsLSoBCQoKDgwOGg8PGiwkHyQsLCwsLC0sKSwsKSwsKSwsLCwsLCwsLCwsLCwsLCwsKSwsLCwsLCwsLCwsLCwsLCwpKf/AABEIAMIBAwMBIgACEQEDEQH/xAAcAAACAgMBAQAAAAAAAAAAAAAEBQMGAAIHAQj/xABEEAACAQMDAgMGBAQDBQYHAAABAhEAAyEEEjEFQSJRYQYTMnGBkaGxwfAjQlLRBxSCYnKS4fEVJDM0Q6IWc5OywtLi/8QAGQEAAwEBAQAAAAAAAAAAAAAAAQIDBAAF/8QALhEAAgICAQIFAQkAAwAAAAAAAAECEQMhMRJBBBMiUfAyFEJhcYGRobHxBRUz/9oADAMBAAIRAxEAPwBR0hd15F53GIye09sjimFwITtbDTtYgAbeCDuIxmBPeTGa6jpdX/E2XDIJPu2bOZhkM98j6fSgW9kdHqX3MrW7oOdjkAieNrSgBOTAHbzq/i8s801KOqRmxYlFUcz1umV8KVuEGSFPICBjtRORtA7STB85BOoUztOQAIktJx8X8wn077pFdY13+F1h/hu3F4AB2kAYkDaFIx64qrdb/wAMdLprIK3b9xnbYsvb8MbmQf8Ahkf+IqJnHi4msXRJ8sr0IrSdVCNbXeJYhmadoJbdEEHEQADtEFDyDR3VLZ4XO47ipbxA4xtJzAg4GPriX2n9iUt22dFuuAxT40DFld1k/wAOFmGJAH8wPFY7ize01mD7u/atmzdO0/EAu154IeVYg43KTg4bDKeKSlFXQk8akqbEzWDuCR4iQAPU4FejTtEwSJKyMifKRzT6+nu7gtM11WYe8DRsBEwVVgsSPI7jnnyH1Hjf3dhd0oW3o+wATJLEAfEZOOCDg9vQ/wC3nr0/n87fyR+yL3FAatxcqW/P+YS3dUA3lLpcS4bk7Vlkb+UHBIMCJE817b0yuWCNtZWIa24IZRBIyBDAxAZcGe2Y2w/5DDNbdP57EZeHnF62SaOZGSKs1hYMnkgZ7H6edU+1rUAJVgyjewbckFVAyBuJ8U8ciBIEiX+i1nvLNy6gZrNrBuAGDz8KsAxwswAYBUmJrpZ8c+GPHBkjyhz/ANlLdyvhbzH9qIXRe6zyfOt9P0K9al4BABJG9eAJ4Pf+9MW6LqLigqqwwBEuO/fE1F5Vxeh1B+ws/wAyAYMcVAiZgtMn0onXex+rIlRbY+lyPtuUUR0fol518dllIO2W2rxg4mSPUCD2mi8kErTAoSbqiJNCQsihtWAwCNkHy5BGRT+90i8MKk9+Vg58yRmgtP7P3S25rTA+UofxBIpFkXLYzg+KI72mQW/EBHqKDBQAsvNGdVtMqtKMQAd0Q0QCTO0nbAByYqu2tSoXwHxAxtPeTgc/F3gxwaHmRirbC4SfCG2o6W10ZJj8vtWlvSe5SZk95qFPaFwANoVsbhnngxjj6+Wa91PURcSFOZOJEgTmR8u1LHxUXy9COHtyR37ouCBIkyaNGmdbA2sNxHl+4pd0soWIDYzO7EQYOfnVg0SWuBdSfKRP0BqsssezFir5KwdGQ67xtJzgEj58d4704t3lRB/DaATBAH5Vmr65ZNwoHErGe0ngD51Gdas7dwJGDOKKyeYDS4NNKAHJKwCcRx84prcIBEARS3WWVJEGY5Aqf/OqCFGWj98UXvYy0Hi+IyQPwoLqHUtinIM8edbvdMfCMGZIzikXULrXGPhOBmPzroRTezpNpC3UNuJJqCIo+3oywJwAPOgrgzW1PsZWu5vvFZUdZXUCyx6fVswiYPxif5WEznz8P4jyFNrGt3LburhoAeCT4uQZ7ggH7fWq3YuZZfIyDnIIz/7p+1T9L1BWVz2OfMf9a8pwN6kdHsdQDBW84xB81U5/1Cql7c2ybdy2F/mBWSOd0/MRO4QMbfOi+m64KdpHxkAGe/7H4V57Y3B7sODgrE9yRMD7TUFGnRZytWQahttvWDBkLcUEj42D3H+7KeY4+prvtLoVOn0VwGfdNdWPMOouRA5EWyeRE8HsSdb4bh27ibKMOFA2pfBE/wCqCTzPrXnUrxbQ3wpXfbQuiwC3hEFg24T4DckQT8sSYqv3BLaZTus657eqs6gNhlYEgcxAIPZhLlhIiSa63Z6VpX01tn0umKsFNz+CgElWBMR/UzD0DH1rlXWLE27LDBV0J9A6wR8txC/aupexOq95pxbkjw+EHBAwOPQ5/wBVdkirsXHLscz9sNMOn69TaG2y5m221WC70UbA7CRbMqIDA7ZzikFnXW7d8I9sXHDMH2sNrMpYglWBg7SYhsTEEjN29v8ATNf0tm02CrPaIGVDA7rZwJjwFR6H7ch0tw75Pfz4yInFSni+8vb+h4TpnQOkdWtpbmw6Wt6ndbS1b92sZO9bq+I7cM5BwPKrB7Ee0Av3Torlq2qXN3vFFtl3SHuSNrKE8QnCwd44rlOgvvbdmQlWXIOPLPNPPZ7qIS/auid4/wAuOYAW2ttCWOcbQDwfhzzSRg1exvMs+lksrs2gDbER2IiPyrcQMCPICg9BeLIZEfY44kR2wcUC+s/7wVAXwhXBjJkOpG2f/cO2DTUNY8rK1Vq2oBMrKysrjine1W4kW1ki4NWCO0+4JEjjuY+lc96m+AzkgiwCcnJQ22X1kTOM85HFX/2i138ayYU/EJJ+EHwkk+UflVG9qdIPCplmDEtuET7xLZBiPPfxzzianONSVip2Q9c6syFXAhmZg0E+EjmIiBkxPI55qIdQ3qjW1Ev4SqiDvWO4P8oHJkkDzpTrbzK8kMd7M5mPiDFDMf7oFA277e7CDgMX+sR+/mavDw6cFRB5NssFvrbG3ccoQbe0Mu6HUGSTtMHsIPE4+ZOltf5vatu9bDtkW52sTIhULDa/AETMcSaqwvG5cLd/cFScmdq8mTJyF+w8qh6YZDKASxI2kEgj1EeoH4U8vDpqxE43RdurWblt0Lo8i4JgOniHBwBkQJiecYzTj2evafUofeKDdBlgcHvBGZir90zqlvVWASAyusMrAEHGQQcQaqr+yP8AEuonhYGbZYyLlsxjf8QdCdpBJ7H+bCQcsS9P9lHiTdx/kGuae2GJdgCD4QT+EUdp7lkw6lS2c9+cg+R9DVQ62l3TQr2bhZiVUOGIhdvwushyZUAehz2Iei1De7HCsxYhYadpJHiPZiyny7ckmqPxEuZKkI6jqtl21TG42MLic8161yzbTYI9Y9OJjmkHTtTNxEZnmCIaBMcx/aKd9T6ECAQ3MGPnV8eSE9WLvkVqbcNMnBzmPSkt3mn3UNGLdsAT6+tIrqHyNbsbM+RHqaNyJCMR/umvawal/wCtx8mYfgDWVXZPQbaGZzMbf1/fzNS2MPGYP6/rio9DcnPnB/6RXlxPGpPI/P8AZrAaxql3v/Tn6jII9aY9d1m/TBtsFTAA4E5J9SRHpg0nD9vrU66wqjgnBRsQDLdsHj5/3qco9x4vVFYbVwbe4/8ApsI5BEsCD6lflFPukudqBri7HFzaCCS3g2GcFcNDnM5Bz2SJYB2zzEeeJU+eRk1aeiXQlhkmdpDLzjInC/yxz9aRqtjQK22mCgRBEEZUcEDHpn8qYezHUXtNkiUuEmOCIGPwoXVaSLlxQIVX2rktsIBlWmMrCGe4IPea86WTJLCC0T9AAcdqppiLTGftJYVkuRxIugNmCCO+JwSPqa5CujjVXk7Kbo+gJMfhXY9aREHhlI9fOY+lckun/vN1sAk3P1pMi0E30NkbNZ5olsj/AOoiH8GqLQ2WDrtwS7AEcSjRP5fs1vpHLHVxGbcn5B1P2mK80OthZXcX94xjsAwBBHru3T8hWaSpBPor2T1SPp0ZZyi4JEk9z5TM1F1y1F2zdK+IOFwf5Tuk+WAx8ueaTewvUAyoqiBjHlIB+9WXrSrtYsTt2xjvJwM/ejVMvdoY2L0j8qnpf07Ug+ExMbhmccfv50wpGMjUvxXl/wCE/KtJ8Xat7zYPyrgnKPaXUlivHwsAf9X9hS/rJ3IrYChLRMkjKyjKQckzA+lHe16hXxwCfnyT+ZpR1ABbN+0c4UgnmC7GR9eavlh1VRCLqyvXLrlvHMZKg9g2f1n60OVgEedHag7iSCSBhS0TtGBx6CoGtVaGomeT3YNoW8QHmHH4f2qXohCXAT/UZ+0/3r21ahh8/wBK3sabxx5kH86oRvZ0n2K6oyWVAMSAD8wSJq1dU1mwrcVsN4T5A4ho75B57TXOeh3tqhedvhq9W397p2GGOD5QfmOcT25qcopNM1xeqNvaO/77TMGA2lc5PeAGEZlWKn0BBrhmqvOrbGMlPBumZAMCCc4ER5RXXdHqNyPaLAbhHigArBDrJ4kHn0Fcn6+hF992TP4cjj0IquPElYsmpcll6J1pH2iCXtqnOGdiFDldvHiJG0ciDAp3/wDEADMpndCHaWXEg+BSWgtjInv5VznpmsNt96mCBjEz5j5xkHzAHeieo9VZdR75AR4t3kWXcdsx5riY4NZHglDJ6OBk1WzoTdXBeGCysnxZAIzBjE8d/rGaA1WsW6TsAwY+ZHJ+lBLqvfLadHkQdloKckIJkkgBlPhIIzPyNenrdp1WGYNvC9pB4BIONhgYHHng0mPPkT3/AIGcY0bjTN5VlOdLdsbf4lj3jSZcMonJjHygfSsr1Vlk1dGPoRVeke01lmtIA7M3hJVfCh8W1WYkCcGNu6e1WG7ZgeQmef3PekPs/wBPuacFhdA3sspDEkTu8XiiAWcAZ+IkkwBVk1ag29x7QQPM9qx43P7xplXY2HxDyjNS7Zma0WYB4/5nPyqQjnvVAFe6gvu2QA4JaZ+a0x6FqyDu2ho7HvyI+tKfaByHX6/3qbo98gSMEEZ9QeaV+w8Swa7RC1fuhSSr7XzJgqAkGe+0LP08qX7ucxTPqd/cbZIVSwMhTIyP1jg0n/nPl+VCC0dLkcvGxG5ic/SuRaxY1Lj1bPng11rRp/DOfhk5+8Cfyrm3WdJGoYjgkx9cjn50s9oAv6dp91y6JgG20n0EN+MVB0qwWZsLlN+Z/lftBgHPcEROKM01shn/APlt+Q/vUXTlMnH8jj7xUumzi+exOtdE4hkJEcdzgcnHHyq/377XLJiTiZ8p/XFc89ldQCzgggmGkd5ABx5z+dX7TrFvbmCI/t+dU6aQyYd0q+W29sRPp5VYhVU0Li2wM4Vvw4P96tVppE1nyKi0eADUajbcjz/c1Pdu17qyBkgYoO1f3k/ua5K9hKf7XdNVnUHG7n9/Ouf63UFmOf5YMd/GT+v4V0n2+ePdGDMgT9eK5jfXv/s5/wCKtS+mzNPTImwK139q8dMVA3NFEZMK05yKJ1xG8mMD+4pfbfP1oy607vr+Yp+wg46JqZe4hjHiH5H8KuPSOoAW/wDa3R/p2kcVRump/wB4kGMHH2qy6D/xQCcTT9NrZaLojNyHPzPNUv2u00X939YB/Q/lP1q+e0FkLewRBVTg8eYPrj8RVX9rLUojeRI+4H9qqncbBxKioWrUzRN4s4XcSYXaJ7ATA+k17YXNE3EiP33NJyzmbdJuPaS4VJCtCmD3yQfoBUdiySwHmR+dFWtP4GPqMfep+n2fGPrSdK6rXcSd0OkvwIrKjrK0ktjHQKGWMYNMH00qQeKB0tvaxEd6cMfB9ayGugW2giPLtW5FZb+L0qV0ifvXAKn1+N4H3/f75qHpsxH77VP1+2xbcZ5/f4VBohiaVjIsDE+7tt5GJ+//ACodl/i8SP3FS23m0B33g/gf39KiLfxgOJxXcBY50FoNKgecfXk+mKpvtPaUm2RJwZ8+fyg1dunjPOc/2OarnX9MGiOxOfsP0pWErNjSeL5qR+VS6fp4nHeab6TSAxNG6fQQeKQajTomj2svyirnYB935kRSTTaMyMVYtDZhYprOo9smVPnT7pNwlJPHb8qS6XT+I+tWHRJCxUcnA8SHqQxQWk5nzpjrx4aVWWzXQ3EL5APbDpwuaZm7oQfp3/SuS6gc/I/nXdb9j3lu4kfEpH4f3riPVLGy4yntIp4vVEsqAZxUMYqTdXoSRinRmasHtpP3oiPGayxa/Opvd+KnsFBejf8Ai/T9BT+1cyDVf06fxB8v0p7ZGBWiPAUE6+4WI+X96B6la95YYHmJH0o9Rie4qFhKNRCURLcGjLyTH771hs5M1MRx++9IMTWrf8J/95fyNGdCtAXAzqxRctGOxjJHnGO9QIP4T/MVZuidPa7atslokL5AwSDknzk/lHapzmo8gavg8Og8ghHaZGO2JrKeXLGoJP8AAb/h/wCtZU/tKD5YoZO/cUfpxK8UBp7ksw8jimVlIpxyF7ea9uVK6zXkYrjhL1NBkfynmlVnSbfz+Y7GnXUNKWBihdPpGMgiIHhIkffzoWFI20jgAT3NSauzDqfWtbtgjt5UYLfvEx8S0rCHaJfFS/qVrwkDsf70y0IiKhuaXDYoBQms2aa6TT1qmjjIolPCaQcL01qnGktYpZbam2jOKFhN7duDTawMUMq0Va4qU3YyR5fGKTtb8Rp1cOKV3LqLO5lXPcgfnXQdHML0Y5rkntno51d0qIGRHyxXXNL5zI7EZn7VQ/bPpJN5nA57VSD2xZLRz5dPmt00tNjovSvW0TKJKkDsYwaqpCdIrt6eDRR03epRaolExTWK0Q2NOJFM7Nus0+hkAk9uIotdOB3JpftMIuhXAg24rLYoqIj1rR1E0Y+Lg5UL0lW12mi40DE1g08gU16hp/FNDIlV6l2OoH93CMPlVv8A8LWi7eEnKKY7eFon5+L8TVYa3g019j9eun1KuxhSCrHyB7/IED6TUsu4jw0zrNZXgasrCahFd9krRgrI9e5P5Ut1PTCh8vnVhSwV88+tbGI+GexBANXjkkibgmVu30xiaNt9EqLWdQt6Ekklg07U8jzPoIBoHpv+JFt323F2jA3AyJxJ4mJn6CaWfikn0tiqCQ1foWK1fpC8bfrUmv8AbTS2om5M91EgCJkny4+9A6r29trPukNxR/PIAJ8o+LB8+01N+JiuWNSBOo9IjtFD6fp5VvQ1Yen+0+m1MKSFuTGxuZ/KnS6NB/KPtVFmUlaOUSn6ZfFBEUwTp5YmO9O9R01WGAFPmKzTacqoBYk8TR8wPSJH6AwWcfKgLmjjy+4qDXe3Jt6i4oTeqkrliJgwxAAOZIH/AFwMmvW7bFy2cFiI8uDH41OOVSdJnaJLnUQDCgt68D70JqOv3VMe828fCq4+48qGvuR8PnNCi+STONxE/rRbdi2PtN7SXwpBcH12pI8vhAz8/OtdV7SXzj3hAMYWF49RmlYugztwKGuarafFzBj0qLUmNegjXddusTNx5AgMGIMTJyIxI+uKDXq7MfESZHmfvQTXsmTNRowg1aMNbJWy++wGvLXbq52hA3cgHdHPAJH3j0o3r/WrUwo3t3Pb5A96pHRtfcQMoL7GyQOCePTMYo1r3GORx5eU+RpZNxeiilaJLrgn4QJ45rLlxWGe1AavU7c96ltMxCkkDzA+WP0qbnJbbA2SPaUDyrxbQBxB7VprNTtURBzxI78fKoHuT/MMyOM/8yAJpXnpepnbQZpX5E59ajv63aJmR3GP32mobuuREmdxgyZzj5YmoS6sYnHaRAJ45jzAGfTzqKzY3LkDtk7a5WIOR5T68Vq2u7A+vn+dQ6jROTMqO8yTHoO9eW7SgrAyDyxyTBElTxxMfKqylBK2wUFu47/bt379zUDX7eP5Say5YJtiSI+ffgZ/Q96U9TbYu5geYB+Uz9OM0kJyv0sLh3HXuPM4jyJ4E9q1s2kJgMZ+WKQdJ6k5ui3BM5AIIxHPp5g02vaPMi4oMKAAs8Fu84kEf8NWnmyRdNiIeafrjqoC3ngYGX4+/FZSb/tS8uAlwx3VTH08QrKztzff+SnUXTqf+IVpTCZiZJmODB+8c+tCN/iQqjdtG0zxJ++ewGe0tEiuUda62slREiT55HAJnEn+3NKdJ1PZyJDQRJ4E9/LP5UFPK1YZNo6x7QdUTVO1y0xP8OQu6MBQSByM7lGfMccVzjV9VRbUBiWZX3TG6d7QCJ4BEDgwPkam0vVFQgAMQTLZ5MQAFiNuf5j28+NNP7NWdRdZxcJDEN5HJlvCcmAee5Ge9S1blMVu0C9P9pmc7XUMpPcmRIg8ZI7x6U0suovgWbnuyDkAzj6wpEdhM5nuaW9S9lDYts9twwjgrDHPK8iAInPcc0u9meqlLw3RDS0tAGMxu7A5H2oyxqSc8Yqhb0Xy/YT3ovi69u6M4IVcDyjy784ntNdl6Z1O29m228DcikBiAcj1zXzJqPaTxsjEMANu8TBiM4Pz4Pyng2z2fYrb3EgsSIdwRAVUCAbwJG1k28TiPRoSlhj6tlFcXR3+ql7f9SZES3bZlZizna0GEHGCDBZh9qG0X+Jlj3aTBYiIDrJ5ztywGDk1VvaHrP8Amb7X8hIW2ongDPIjJZyflHOBWjLkjGHPI/UhJrupMqoxJEuVnAieCWIxwfnPpnfTdTayu9rs+KWAlgYifCYglTyPIcxFFXVt7fEogfy4BEfhPMdvxNVz2qVbllrqMVKt4kaQTwpPfMEckEwe4rFg9TSWiTRd7WrS4oe0yup4IMj1B8iO4OaidPSuXdC6+2luBlUFTAuL/Ws+fZgJg/cQSD1npvWbbIHtqzI2VJI7Ejjb5iI9DXsuLQXRo1yBH3pdrrpJjH0p1d1k5K+uf7EYockHhAe+AD+me1BRFbEAtE8Zqe1oWkY+k8/am922v9JEjHy+gzQGu6latAsxYgGCQrEAwSJMRBgieJ+RhmzkrJH1BOF/DsBW4clue33qPpmrs3yRZYMRyMjvH8wBOREiamvDaYIg9sgg/UUnREa+1C+5c5Lc+UZ7Vmp1dwrAGONxECYHnnuKmfUiJwcwYEw39Mnk/s5ob/OIRGCOPh8s7Tj8PSuqD2P0SWqJOngl/GQwztAOCY/6mPSpmsARyWJIB7DB7DGCQBMxNBpeLzZC7ACr7+BtUgsUAzuB2ZKwJNTL1OybiqrhrhWUQEt4TtbeVmFHeWgwBFYMsV1Nv4jTCK6dk5te73FVDN4yQSMmYz5AzzyB51H0190OQIAGCJgzPmSIiIFS2dMQ5ZixLAbpIXiBMDA7n13HMRRT24AO4nPaDkAQPp5fPtEeVJxXBmk0iPe0wcqRIP3GP7+h+g19IIY/EBOMwCY4OIMKY7AGiTq0RYJkROT2POefi/OhNZqvEWUyoVsBuXLLsEL/AK8meaaLt0ckhcdcEbYx3KAogCSBJ2kqBKwQBuMAyIk0VfusxgRtEwWICn7SxyT2A4pC+ku3bocIbtkifC+wsciZVgZglZAbyAjFONP18XlJVI2828EieSGIAfgdl9OK1pvgW6dEXTdSw1LLcAnYQCp7TiD5ZJ+QowOxIldo7yM8E/IYUkmKS6TXb74Jt+6DqyrfZLgMxtMbTtM7gII+o7uVvw5N07A42CGH9LMZ7HdEAHPHyq/iIOlr8yigFrqTHCfW6o/Ca9qudV9qFtXnRURwsANgzgZmayoLDJq6D0fgUPWvMENLEeL0PznNM+gtbYgO20g8xJPGBJxgHOSZ47GvC/iKwagzzXoyh1KhXs6Ra6SqrhvAomFZTuyfFLAegMjkZzBqNelzd/hmIicFWAJyCJnAxBkEkyDxVN6b7QNaaRwSJHnHH14+e0eVNdJ7UE3EztYzu8O2SWJhmTxsOI/3mEeeJ4Jx4F6PYvzaNACAGnEwT9/wj658qSa/2fyxlZ5aR8uSB60bqr72PAzojtCqCy+Nonc3aCdwmT8OT3NRf2jO8gkK2QxwR/aOeD2rPCOSXAHC+QjVezVoksXVNvPOTPcKSByPLn1FTa0Czb2tqX92i2otoJLt4d4O2BbtAbvESXJJ5mtrntGPeKr/ABjeheWBgkHOceIbcdi1RKRqEvi3c8NworELBXYxaAN3wsTOeYnzrbhU5fWGKrksvs90nT7C9kePa1zxlyzKTEywBVQMDEwJ5k0VfeGCxKqTyQuIBMkEwZAPECTOBFB9EshSC77US3cQARuIaSFyD3lZ3ZDDvW1u171d7g29zDggGVyfKfGywfOYzmsviYuM7ZTp1aALrPs3rhoMAFicHIKjKnknDYC/1AgazoGu27i7GXccOVIE8fEBJGMjIO2ZzNPl1CIYj4YQnbMuOwjPi2NGM8LkVV+u+1jb9s+JSIdDyOeDyJOOCI5IoYpTbqKJNNkN72Zt2XH+Zvi2PigW3lsnwqyhh2PYwO1Wz2a0FxLIWybd2yWZkYNJ5O4GFkQY8JmPmar17rjXrdtWRi6PbuoBIa4QyzbG3xSQTnxfFyM1N0DS3LOp1BLNa0z+9YD3Y2Ebxsb3TXBwoYjy2xnIr18WSUl6tDdNIvOl6a4P8XYp7bXM/PxKI4OPn5UX07T27jNFwuVgQJ3Aglf5FBIlSCcjHNUXQEaglrOp052Hj3T2/wDURtG4YHc9vQGf/wCFr+r1COuotj3ShT7pC58RJllfHi2nG2PDwc1TbYOmKX+l46vpLaW3YkqQrEFzdgHb4ckQDPY/auQe0qe9KXmu77fwhRG2csQscCMcTx511TV6V7QkW9KMQCFtqw/4lB+g8qrfUepWJBulAwkAqWVjJBM+7yRgduK6UXyjoyXBza/fCxJ8jEETGQcjmS1WL2Z6lead+73JuhhIcgEyCA4+FBC5gx+FOQdK/iENnbku5GJxbYsY9Yx9YolddZ2Hda2bTG4pdTfmIgEKoz5Dig0nHf8ABRWpaX7gTX1aAGVto2kjB3AAZzI7x+Jxjy8HuXF23LoVNh2gKwYy0KwMM0iRz5URqfZzRm2x2r7uJO2/e8W0STsLAnkxM/STUWp6dprIZjhTEn/M3PHA4ENmAOM8elTST7lLl7CzVr/EW4zFQ93dcdCFOwQjQ0EiI3RmTPxHixey16zeuXLw90D5W7e0sS+dzsNxbaQBMQVnb3I9jptpm2m0cZl3YglpIgkk+tZbSzoy+2E94xuklsnDEIFOV25IHMHLEmKnmhGSpMEb7oe3GYpZY7DKhd24DcJbxDEGSO/yPatbl0yRBOJn6nwnkhgomCM5jg1XNJ1feVLKW92wLbvAJw20LAAzIHJyc0U+qvE7mVVWWO3xF7gEEgKMSy+8A3SRuBivNn4Z9WhZQb4DbLAtcRWO8sshh2O6InIG4Hvg49K0S+ZgbgNpYQZB2jKjdIwEHqfvClutNbXc9t7aXAy79kAkMQD4lg/F8OCYIBFKx7TgIG8JdGPyjwhsYJBxHkDGCBC/Z5WRp9y4arqSogl4YypxIGQsGSMY/wBnuewqv2rs3XZTBaCScARMzmACJyDVV1nWGuCQxxlif94wMc8z9fQUpua5mwWJHMdp9R51tw+GrkP5nRbji3etqqwHue7UKoDMDuyV+EhT4gYxIgQBR+r0jtZhCX5UAk+KJGScnuJ9e/fn9j2luJbKBivBxOeREz4cMTjy+tMdN7SX78oIFncP4YBzjCs6wxXBJBMZOD21Si0aFJMsC9MtkA/wBgAjeGggQRKEAkGRisrnN5GViDIIJwO324rKPQDzPnxAc17vrY2z5VHtokzaal97W66Rfd7i3iJwg7erH8gKhiitncBV7VO4G5iYiJPAAAj8B9q007AN4oioKwGuo6y2dG9nBqLjsXRht+EOC8yudoaQsGNx5PHnTb/si3Z3AWbe4cFgDn1mSomqb0/q921tCudqtuCnIB7x3E94Iq4aTq63QSRtJ+bDjzAHft+NLtDdMZG+i1N22S1xgeSAoIVRmAqzxyJ5/GrPq2AUqzgCMnMrtKkERzx8hVYs6hNxycgeWOIMeY4+VOwbJtWwZPgSZgnCjuZqM6fJeKKtf0Ny6GW277JGbjAbgJgwBgkknnkkxQWo9nlt5dzcPMDwgLmXZzx9O54p4NSrM02ym1iFhw24CYJEeE4Hc8/dN1oXWY7QFBEeZjI5juKeNIlJJbF2l1hfVWjbXKwLa5yYYhe5MsSB34pjpNJrf8zcL2GPvPBdVptrt3CVDBhtAAgQTjzoP2f6YDqbO5to3rmAfUYOMnFdQ0/SwZA8M/zQpP4z+M1VUydsTLYAhVQJbWQAroe85Jbc5nknPeo+ndMuf5wXt627aptYM243VJkrtWdgB8QJ8gRVs/7PPAcGPNR+SwOMYipLns611GRbipujxKrKyeNWJRsncQDyDzR0uxz2uUBC6rEHcsz3O6P9qDx5eU+VePZU8H54jkHt9Pl96vWq0giczP8AQhnykAfkBSLUWuRk57CM/If271VSIOJXUuAYG1u0MT58wv614R5rz5D9zzTS/pR5sfTMfiI+tBXLCjiO3B/5n0p0JsWXLIzQ1yyuTtk/7oJ+WaN1B7jnyAB/T+9B3J5M/h/emWhdvuTJqE8MHbGYZSpn6iJ54MZqvdQ1slvHbZiSpchvCF8lUHEniRIEmaeKvpWg0u11aIIIYYVsgzO18Hissse+TZHKmjTonTom4zfExZQ3hxGCwIxjc0HPikxTLqKL7hrhdFAVttwsBB2nKv8A1c4EnnBrQ6+4xJ3RIggKm3jONnJ86G0a+6JdUtbt++fc2ZP+xu93Oz/Z4qDTRZTj7lY0/W9Re0t+0q+9CMpF0BFtIgZ7zCLi+J2O87TkqpwQKqQsk5A/flVu0nRGW3dQgQ7K0bmAld4GFYL/ADeVRp0IgRCz3MfrRc1EhKS9xDpdIWBU8Eg8n9KmPs15XbY9G3D8YinK9IYEcfv5U30XTyOVQ/Nj/wBKrjm5uq0RlKu5WB7JXInDHG3a4Mk4AHfJNXDp3Qk0toQm9/53O7kx8IWSqCI7E5nmKYae4wIgrj1B/ArW5tuUI96ciMC3jkf0/uKfLjlfpK4Zx+8wW77D2b5969rcXAO5XaCIEEQ0REcV7RWk6cqooJDEDltsn51lZ+jN7fP3NXXg+f4cv1vT9OAvu7l0mW3b0VcbVK7drHJbeIPkKXm0uPiP0/c/hTixaW4SAcryPTtEDMd6kPTI5V/orfmQK1KEenT/AHMPmb2KrejB7N9cUQvTQcQaZ29EONrA+s/kBNMhoxAk7e0AN+dd5mOPYVybK4nQz/MrR5jj6zW1zoyfyuFP1aatTaFfn8x//VQugHAj7/2IqD8SlrpQb/ErVnpDnAz6gGnHSPZYg7nY+gBwe+Y5+VNLdoE8/eT+QFNNIuKGObkxusWDpBDc0b7rwwfKKOK1E64pMyleh1PQnbT5NQXrE96aMQD2/GvBcPYH6D9YNZ4be2SlJgXS+ngXbbyPCymOOD5n86v9gwefzj71XNCoLkA+MfEu4FhETIBkD6VYtMxjjyzP48fL558q3wjSOsPU5zzTTSNxifQYz9Mj5efzpTbiefpTPRNJghjOPCf1U4GaYZBmouAiP4q/MN+YNKWG0RJznxbj/wDdkCnGrsKB8Pb1Y/c0puXBmPwMVyOYHeZvMfYn9RSrXwefw/fpTO5qJ8/Xv9PKkfU2GYYd5mCZ44g+dOIwC5p4OD38/wCw+VavZA/pn7/jwaAa8xOJ57Cmml6JcZd7FwInwhbjcjEb1g+IRzweIMDzIrk5Y5S4IEIHYfhRC1nWdCNMoc30KMQElgGaQMACQT8WZAgDuYA63s5nHY4igsie0FwlHTCtxNY9oxitbVwHv+NFBP3+xQdvuLwArpJWCaDfSxTd7QoR9o8/vWXNCL71+ooAbBP7IrezcIMEfUnP4r+tTPfQdjPzb9JNaPq3XhY+e/8AvT+HiovUr/IDZPaLHyA8if7CibGcSpz59/XFA29VcMT+X/7CjEvNxkfIBo+k1vTQBxbmBleP6QfxrKgsW7m0TdI9Pd2/1BryrX+BI4kupIff3+sH0x2qx6W4SqsvBHbt6SRE1V2MVLpeoujSHYfJiMd/nXmtWb5RUi8Wb3n4vST/AGpilrttI+/96pmg9p2QwyG5nHi2n6kAz27dqLb22deLdoGTEhmx2B8Qk+v5VNRfcTyi2tajGP38qEdIOZ+Un9ap3Uva29eUL4bYjOyRu+ZMkD0n/kP0rrT2W/rQ4KEn7r/S3rHfNdHH7jdFHQ7Cz5fKc/OpLVyMd6A6dfW6guIZB+QIOJUgcEY/A0YjAf8AStUccUSbYV7z0oZ7/ofuKk9+vnSzVag+IgKuDJdoUDicAgfWhLG3xfz9A2FPqQqklWwJJjgDuYqtar2le45Syu2cbj8Xz8l7+fPalvVNc12M/wANciBAJ8/0FLEcjIxUKLRgltjHT3lRpDbWXIZdwIYHHiGQfWrt7Ne35Z1s6kLuaAt1IAYk+EOuFXy3DGBgSTXNec14rwZ/OnWh5VI+iFvwYYHmOBz5HuB9Kb6TWkDAZoE+ENx89uPtXD/Zz/EW7Zci8Wu2iFXaTLIARDISc4EbSYPmDmrp1D/FuzatzppvXG3RvDIE7BmlQWnsF8jJXin0TpnRL2oVlPhIMZDKwMf6hxz2qr9Y9pLNlvdnx3MEqgnaDlZgRLdgSPM45omk/wAYr4sOt5EvX/8A0rpVQonn3ltYDbR8MD0MgUr9mdG13dedmYk5LEks2ZYz60k5UtFMcOp7L2OvXGaFAUDzM8ZEj4SZg8AcjipNUr3ASVK7bYadptBs+FcrCjYPj7zySAKV6ZgoM4EHvH19aa6Tq+5JthRZwx2hnUxiSbj5hhExypA5FZuqXKNDjHiiROigKXWWG1juaGEAj4WK7viKKSogSR3x49xIFsKWIJZmAAcKskjEhYLKMzIjE5oHUdUJYKLgbc2bgyoEtvUKDgzGPCBLCMTUdi+ArAyQQwPiKzumZKkE9ueIpHb5GVJaFWp9lhqtRbe/qAUzCWVcXSoggAuzbPikkA43NB5px0vpihrlja5ayiFrj3Hgs24swuEjfn/Zjw4AzUNzVKtsQDuVidsjZtOzAkenmeBIwKH/AM26eKDtMb0Vtqtn4ivwkgGOOF9ILXLsxXFPkZW7CQ21nLKT8UEFQJBmARMgR5zzE0RYsMdsAEtwJAJ+U4b6E15pb2j/APEu32DBJNvYzqD4pAC4aZmBxIPnEOm12hDLcfUOQXuEoLdxYZWZgwZRjwbABEHv8JC1UpEpY4mzMJAxkSMjgd/ln8aWa3VIpzuMf0gfrRPUdboiXaxedQCNtpl2KzABcErKqXO3OBmBkGgfaDodh7TbdTfJAYxbs3AHY7yBJAAEe7WSTOT3AAk+rTSOjjgt7YLa1tt32ssH1nwyCfF9iZgU0XRLxC/UH9aBbpml06bjrLzDcPFs3BYChs7GBwG3CMkbeTTL2a1+iuj3Saq6xUuwDW3Zha3+ESEAJAK8cDEdxo8PS00Z88VzE3t6efOPRQP/AMaLsrAEEL67Un7kUwtdPshFLXjJmQqz5diARnGY8+0Vn+Usw5FzcwJ2DYcjEEkrjzreqMdMjVhGX/8Aev6VlYorKfpEOCXeajasrK8s9FBugYwflQL15WUB+x7W4rKymFLL7IudlzJ+NfyNWa0fyrKytcPpRml9TNrdIPak+G0OxuGR2MDEjvWVlHL9LOxfUA9RtAOQAAIXAA8hSm7zXtZWGJsYKOK1NZWUwp4aJ04waysrjjNQMJ+/Kr57Pf8Alj+/OsrKjk4RfH3GOp/8tdPcDB8sLVSN0nSCSTNywpzyosvC/wC74Vx/sjyrKykx9xplk6neb3OgaTuazkyZMXABJ74Jprpxg17WUGEBuDkdsY+tbdVXwgdthx2y0H8MVlZSoIu6o5Fu5BIh2A9BuuY/AfagNRdKnTKpIUq0gGAfAg4HoT96ysqkRJckNlzuu5OG08ekuSfxzR2vukOACQNt3AJ81rKynXIBhrHJCyScLz6ss0j6LZVetBVUBd1wbQABHuXMRxzXtZT4frX6EfEf+b/X+i+3zDLGM/oam0/b9+VZWV63c8phZr2srKq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6388" name="Picture 4" descr="http://www.ifsshargentina2016.com/shared/img/turismo-litor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72816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es-AR" dirty="0" smtClean="0"/>
              <a:t>Norte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410" name="AutoShape 2" descr="data:image/jpg;base64,/9j/4AAQSkZJRgABAQAAAQABAAD/2wCEAAkGBhQSERQUEhQWFRUVFxcYGRgXFhgYFRoUFxgVFxcYFxcdHSYeGBojGRQUHy8gIycpLCwsGB4xNTAqNSYrLCkBCQoKDgwOGg8PGiwkHyQsLCwsLCwsLCwsLCwsLCwsLCwsLCwsLCwsLCwsLCwpLCwsLCwsLCwsLCwsKSwsKSwpLP/AABEIAMIBAwMBIgACEQEDEQH/xAAbAAABBQEBAAAAAAAAAAAAAAAEAAECAwUGB//EAD4QAAEDAgQEBAMGAwgCAwAAAAEAAhEDIQQSMUEFUWFxIoGRobHR8AYTMkLB4RRS8RUjM2JygpLCFrIHQ4P/xAAaAQADAQEBAQAAAAAAAAAAAAAAAQIDBAUG/8QAIhEAAgICAwEBAQEBAQAAAAAAAAECESExAxJBURMEYSJC/9oADAMBAAIRAxEAPwDrqbFeAk1qkAvoTxRsqkAnhOAlYDQnyqbWStT+zQGTqehWU+RR2XCDloyYTwjamDG0od9EhNTTBwaKwE+VJPKZIydKEoSAcK6iTPzVIVjHQZUspMMqNjVsSnMFqo+9myTyVj1NuxB5lWUqOYqslIOIVvWCE1eSdajlMFVrSpPDh4oJQdehlPRRGd4ZcoVlEadQg2U3VidVSpNbKppbJTeiTDddFSILRl0XOI/h+My22WHPByVo34ZqLpmu0p1Cm8HRO564DsHlOqc6m1yAJpJSkgBlj4vDGXErYhDYjCk6LTjl1ZE49kc6WJkfVwLpNk69H9Y/Th/N/CZ+zQ/nPSyy8Rw9zD4hbnsexXXKNSmHCCJC5If1TTzk6Z/zxaxg45tElTOHcBot5+ADVNlFdD/qXhgv5vpgUsOXaBalDCllh58ka7CgaWSqGAYWM+dzwjWHCoZZlYnwlU581lbiK1jNzKDa6DK6oLGTmnKmRc2ClCkTKsYy0R5rS6MkrKgFNzAowpAIYCDE4CcK8YSxJ8lLlWy1G9EC4ZRa6jnUYUkqCyVBkm+iZ+pTFOSdNkej8oZriFc6qSBKqhSBsk0CbIwiqOHNjz0KswdIEXb5rSpskQufk5awdHHxXkycRRI289lQDC2nU8og3CBxVCbgyiHLeGE+Osoqp4khaTKkrHIhF4fEQlywtWh8U6dM0IUg5UNrq0FcjTR1JpljXK0KmQEnYkBKh2XJKr7+1kPUxZ5JqLYnJIKkJIH+M6pKvzkT3RopLyOn9qMSNK1TzM/GVZT+1eKH/wBzvY/EJdGPserObKiBdeYs+2mK2qz3Yw/ojMP9vq7fxhj/APbB9il1Y7PQXtQ1Ri5aj/8AI0jxUP8Ai/5tWpgftjh6tnE03f5xb/kLesJq0J0xY9kFBrUxNDPcEEbEGRHQoOrhS1ejxTXVI8/lg7sohSDksqULUxGTp4SQMkzVabHCL3WWnBWU49jSE+pfim3sh1KUypKlRMnbsSUp0kwEnCZOAkARTxBCJpY6AgFILKUEzWM2gupicxUaZMqgFO6oSl0rCK7XlksS4EqlSShWsKiG7djAomnioQ8JBJpPY02tBBxRVZfKgpBLqlofZssp1SFb/EE6qhOpcUylJoTnXTKYppkWgyeTlyeVDVSZTvquY6iwqRaoGjAk3j4qJqd/0QInJOicsJVYO8/FKoTOsfWydiDMJxCrSM03lvY28xofNb+G+2dSIqsDhzb4XfI+gXMNdbX9FaypHMbj65J2KrOyo8do1LB2U8nW99PdHtZadjodiuAk/VkTgeJVKR8Di0bjVp7tNitlzMxfCjtSlCxcN9op/wARoHVvyJ/ValLiFJ1mvBPI2PoVtHki9GMuOS2XQnShPCogZOkAiKeEJ2ScktjUW9A6fIVc7DEJCmUuyK6sphOplhTQixURhOFKFbSw5NwEm6KS+FMJ4Vv3c7JPpQl2HRXCeFLKlCLCiMJ2tlPCnTZJASbGkWswzY8RuqHNWsMK2BN4QmLcCYA0WEOS2bShSBAFIBWCgYmFZRwxPZW5ohQZRCZaYwTUln+qNPyZ4u2kLTAnmrHFo/NJOgATjhWZwcGEQbhxga6kXnsP66ODwoaCQBYjQQLza9z58wvPfMz1Y/zxWwJniEZHR1t6mFJuCYW5iHi8QXNHvBWhUvrpO2wA39vUJsroAIltvjN+u2yj9JfTT8ofAb+y2ubLQR2dNurdihqvCnDkYN4OxE6arco8QYIaXZbRJbFxFjy1VlZwjQAgTzkDlz5+SceeSJl/PCWjmW0NNZvzn6sVPEUXZtB58wFo43AQ4FsPYDcTDmneNiPgq6zw6d++v9brZf0Z0YP+TGwQAiR587p30zaLSrHCS4A6aje+06KoyBefr9VtHkUtHPPhlDYqZgq54nZQp14MEG+8X5bKQqxPRaGYXguMVadgczeRv+48lu4T7Rsd+MFh9W+ouPq65oVAUjU+tj5q1ySRD44s7/BuDiC0gjmDIWu6oAF5bhsY5hljy09DH9Vr0/thWAhwa7qRB9jHslN92rCMeiwdhiaR1/oqGA7Ln6X2tc6xt0Lf1COpfaQ2jLHmVom6rZDjbs03norKeHsqm8ZpuHikHpcfNTp4tp0MhJNtaBxSeQqlgW7klXPrBlgqRjBsEqjQ4STCxabf/WjVUl/yVvxd7BUmXFWsa0a3V4rMGgWlqOkZ05bYG6kQptw510TuqSUvvCruVE1GyD2jZEYcNHdVJKWrVDWHZfUxB0VLglKSSVDbsuo1oVv3vIQhJU2PUyh6XGYTmKSj/EQksqZpaPOXNO15v6x72PxT02G+kAdYsJ0Gt9uisrUAy7jYa+R9zPLks7Gce8BghuzTuepF9oXnKLZ6rki+viRmDCSR+aNdbSb8lrmvTLcr2kNjLz7SuZwmEc+IDrnUzrbblK1X0CBlda3lbRaOKJTCjwWmZLCZGhGm9iDtKVXhpa3+7DcxBzR4RMGDExqguH4oixkEddlrji0ESLHUj2UNNFJmK+qWuH3jSNjuAZ1DtB27KWLwQLfvWG2+W4IGsgja66EZKgkduR8wh6fDQ38NukeH00U2VZyhec1nDXwwZ7jtedSrKdYkXFidNeULVxvBrH7toBN7DwTexG0+yyKlIts6RzBBkQd/I+8qkx7JYimYt3i/b9EEKBPiHb0WjnIF7/qOg7IXF04cHNEtdy1naei1hyyXplPghLwrolpEE3GxEFWfxAI3B8lQ3ETB52BHPcHS3y3UHu6i8fDboupcsWcMuCcdZDDU7HsQkC3TRUtZ+l/1TNbG5I6ASDqmuSLE+Ca8C8wlM1xFwY+vdUOY3UOPY3/YK9km23TWU/0ivRLhm/A3DcUI/FfqNfRatDEyJB+Y+S5wxrYX+inp4vK7wu+X7q1zL6T+E/h1tPGvH5j5ogcWduAfMhc/Q4oDZ1ijadcO0M+crWM0zKXE1tGw3i7dwR6FXN4iw7x3BWGSmzLTDMqOiGLYfzN9QrGvB0MrmC5UO4oxn54PSZ9kqFR2EpSuRH2q2a5x7tB+N1czjNRws+3YfJCiGjqC6BJt3QNbi7RZozewWBVxU3c71KHq8SaNJcemnqnSDJvnjTuQ90m8eI1aD6hcnX4w6Nh2ufXZZhxZd4r3v1ulgqjtn/aCpNoHkkuLGIduT6pJ3H4HV/SGNxueADUzF0mzTEEZpaYkXmAZVtDDU87nvObLb8JAkyTAjsLTosyg7LEO8RBiCYOm3PSSVSa0AtfDrjNJMAwSRrNpjuvKdRPS7M7b7PY2m59y0m4kkAwSZaGm4vdFYzDEEmAZ0IbEDUTe959V5/wzFMaSYJBAtYgiXEzy0A5rrOEcdbUYQQWuv4TImdIJ0JEXnVZ1atFw5COLokjO0AEGdLgbjnp8U1KsYB0JFo2PylD1eJh1KWyDnawtf+LxmGuHMtnUcwi60DKP5w6/YA3Hy5KTVSTKaOPLcRTDTcCSIA8JMuHmWsHmVqP484VIkAZZFtSSBeeu3xXIuzDEuMyWtFwfyDQ66306HktbE1AWBx/IZPbePMBFJhF7OpZxhhEPaevw9LfBB4nidKQHs+8B2MW7A6FYOFqWn+a4vef1VeKxRjUSHD/lHXm3n/KEdClI2auGw1sudsgwJkRaReTYnnuhm4OmRDHuAmCCNPMDTyWbUxYA8UgiToeRBg+hV1DEHM5v4g6PzQdNiOyXRlqaRB/CHAOMBwJ1EEyPfre/qs2sc4I0c2YPXp0K33OLSDLgCbiGv3tBt7oXH4EE5wBmB5eF2/8AtP11VK0FpmXg6jp1Mi0aeRVwxmY6mORNvfqo4iiWguZqLxzFjFtwJhB5jUAcIHPUT5jyT2FUFVKkmAJMa7b7+STHZYzOl1iAAq3Ux/NBGviIPKTuPUIatVzHwkaeKABPIEySf6piD34kVb6ERfry1vsiQIAI+rHbyWYBkHpHJaNK4bBsbH0Mxz3UjJvrWFgb62MeYUKWMu5rWgHpaSgsS4sbE6HlbY38lDh7HuJc0+0DeyaxkTzg1248wLuG1jaOv7KRxLxfO4+brdxf1Wdg6RLRAJN4/lABnz/dFsw7yb2n+X61VrkkvTJ8MH4X1a5ePxTN9TBCCc2DBHxWg3CEklrgTGk3QruTrR1iPPutI879Mp/yr/yNkiPCRPVEteWi3uhmO1ESTpuZ2vBVpwVS9jm/lkTNtRzuto8lnLPilF6EHE7EjmL/AAQ7sSb7KYruYYIIPIiIT1K4OsHy+jyWvcycQDH1P7l/OCheH48vtJgNZE/6ZKv4tiGtZEEF0jppJF+Ylc6/EZHw02NNnuBr0us5zzaGo4OsA7pIZmMsLJ1spEmY3i2VsAmGgyHAC8aG+srMxOJc5kgGHPMmbXBTniTchbrDSATOa8akckLRlwAJOXOZG0QJ+S87kOpm5wHBh+JyuuMhNzbORbTzRlenkDwAWw6NJALTOuu2yD4DjQ2oXkaMAmJ8WWNuy6TB8XzElwuQZkyHQBY6bc0oOkUlgyn8TAYIDWh15gAeHx6CwdNvVa9DGZ/4cE+JjXZov4b6ix1t81zWJqg022vqI1mRPuSqq2JfLjTOzm9Ygk/+xWSlYXRq0awdinlkGKjAN/wgiAef4j6LUwuIa+k8Oi5c0WmbaZfT6C4zhGMy2baMpJ6i0z2lbXC8UA9gcRGbsPEIE8tXXSTyOEzbqDJh6kGSDlbpIc7K1vlmPwQHGhlY0XFj1mGOyn1cquN18tMtBhxrW10Am50/MNpkdFPiHFGubIiKcADYgCiCO1z6q28mkpBWHqTAm7hBBGr4BI62B91HBuDakF28AGLaTbbTvdPiMY1raQe0+HK7OL8zDo0kk+pTtNCsKZD5c0Cw8JzTcGYJtOi0RV2HtxAi2UxYwbjy5xB7hRwuNIlupba1pG1o3B+oTswrfv3A5g0zFxtG3v29FOpwgCwdcCJF5Yfwu6AHXXmnaCrKX0w64GXs2W5gdwLjy9EHj+GkDMwSRchs6b8iDefVaLMP4neMEG0xAzG14NvmDuFVWo1DBa7xAHw7Et1BB37eu6TSY1OSM/DR4oAFu1jOv1uhqFGA4jcz5SdPXRazazXy17cxInLMOi++o0KnieEAtilmbbeL62nVR1aNFyJma+gDDZ2Fztr9XUKMtcRcAaECddCenRGP4Mdc2QjUR769EbwuhIMnxT4rE2iNR+ijsaUYYdUzRsDBkwMp6ctkfQoNawXPcE68hCNrYYZzI0gXgSL76RdEVGNBblbIBaQNgADYG0j9kN2FUVUMPDdxFvZF0qcgCNNYnZKu60xN29OtvUclDOGMuQ0aEzljTQgyDPtKnYBNSnFwBm0m3WexsPUKh9Fr7ugbTYSSLCfXZZ2I4wCDluTJEbkgac9NVg8U4/UYacWBcHQZ2G4PKVrGHrMpzpHYVcrLU5uNT6GLW15brFr8WIJzag+sae3wQdTibrZ3uEMmxvMAxKDrYqIDYBIA53I6LdGbZ0TsaC3MGnU6b2FwsXEY52cg+Foi0AQDO51FkuH4FxBgv0NyIbLe/pqs/HYMv5y03mT330smiXJMG43xKW5ct2v7Wg7RvKxv4jM9kbNa30n9IRvEKPigbtBk9DFudggadIMc3MZF5i+jiI87eqls5pbD/wCJda+w+ASVGHxMNAPxKSnsTRDHWLjliTreL6JU6whoBi8nsZzH2ROJBcxwI0hrd7tA36wVm0cK4gug6gDrJ+XxWSdrJbYZg8M5zbXOYHplN7+oWhhqDmtIIvBN7yL/AKKrB0XOaD+AGANRewVpdlBDte9tov6otNUUmkgd1U2AnQETyMgqVKpdx/DLHu8zoI7Sq6r4h06tj0dZDYupAJHKL63mf/YrNf4S2WcKOWnfcydzawWtwoTVaSJAIm8fzR5WCyODkht9JHsHHutDBv8AHtYOncSAYt/uB8k21Yo/R/tFWBfA0zky29i0DpyV/wB0H/dOMgOqVZ0/DLcvqQgMW0GmHzzNtZhpHvPop4MxUpszExLjr+ImR7wqck8lXk6H+Oq0zmBDmOkEOFgBrLZEd+t1HDV6LvxUw3s7Y6EibxOxTjFOdEDNvrOkQZmR6IavhwBLnOaZ0sI1neP06K7xZv2j6aGEeadVoc+W6gwHCYIF7Edum9lrjjRaHOe0gNuHNEtItm6gEE6+chcnhOIZHAscTFtPbsjOIccJoPzR4wQDAEZrX7FFpiUt0aH2d4m11aqw2bBAO1nuI6kXd2nVHsrBwcQ6Pu6hGaRcNJMSdwCe4XHcA4hlqBxvLS03jfe3QrZ4FxUUxXDgHZi2GmxNosdJ091MXmiYTOix2BDST4YAJDuTajg4bbCY690+Gwv4C2AIuCDMxqB2QFDi8/jDmjLlOhmMxbcHrty8kZS44wES4wbgxqBMg6wN56q2a4D/ALybPgjUyDbYw7a47RCZ2HIE2j2ve8LKxvHqJaXNc7cQ0dwCJGm/kOoI9H7Z0yZ+6dMEAl2VvQkXga9dFLhZSnQfhyCXOyg9xI+rJ6lUyDGw56FczxL7WVDmbTDWbk5QSbag87xoNEBS+0FS81XGNAZOnIac0vzZp+iO0r1oAJs0ST1AG3w9FyeL4x96TAhouLHSYM87QUHivtBUc0sc7wvEZYAmIi8dPa6rZiAfu9oBm4NpnQde60hDrlmU+S9BWGe6HbDlcmBPr+L2nZZPFQ59TD55ykdgQDLo8v0Wxhmh1RwadCCNpuDfkI181j/afF5qlEtINgYk7wAektA9Fd2c852gnBl1QuMWiOQipYTG34fULquGYQNf2te3ii8dBELlOE48tp/dCDmfIg+KRAtzHhPqtjC49xYZccxdLduc+SnstExdm/g+KzWc0AHKNSbRMOtqVKvhqWcOAaDMyDlIO2huJ5rO4PRApvMDUAzed500mETVaR+WY8iO3T67Vjwqjm/tpTAxDJsHNMx0JI+N+58uQqVTmd/qPxldl9rMIX0Jk/3TiQC38jhBg949FxznDMeuU+Z+ik8ES2adDhhLQZF/8wSWrTwpaAJNhtEfFJKiupl4vCxWc0EE5nUxtdoYZvtcqrB0C/DkMaSSddhEH5o53EPGXlgcc5qZic3iOXxHpLRYpsJjWVGnL4QJ00kydO8rmbwZtoEqF1NlMZSCHTJktiBHOCTPVM3F5yZMHK0kneTI+I9UX/FkEAi028jaYUmlheXFjRMaGxI3jT4IUhLINjPwsjXLfkTr+pCAxQkE2IgeRn5KfEsW7MGwNBtbf5qoUHfd6zzHRaqNLIB/CaoAbyM6+nRG06gD3kjeNSINpjugKLsoaDcAX0kSNuyj/HE9QD5kaWlZ9bYBDcVI8ImHQAdp0t2EKNOsTWEAkgXEkkze1z8VNlLxN+7sBJI6k7jlAHZUCm5tWWhzSGncSYmYMwj/AAbN2cji0AggAj/Sefa6g+sHRnOdwsCbjXWPrRUPxbnMOsZd5J6/QWfVxWQNO5PmognVNhZrniHiBJEAHYRy6JcRr52OADXCJH8wNiLEdFjNdndMmDMmNr27wicNxKm3wta0GDzuORJkolCqaF2I8IfDgCNRv3n0RrK/3bjBDgY7EC2/dBYrFBj2uFsoiNrxHcCSh+GcQLqkWIJm40ABtz3CuKd9gUmmdLTrg6N/TtZV1KwaD4XX68iNBNtUJieLMpx4RP8AKBIAvfRD1eNiDmESNySdiAL2ndWp2tGj5UW1aRNgAB1t3sqw6DlcYOu0ERp6oMY0kGTceW/wExCtrV25BnbcXDoGaL2ny3TlJk/o2WOeCDNtd+vL0Q5qME7k87eyza2JMTr8lPDYhojNqfUFNdqJ/SQbXxD4tHpHnG3kp0sWHAAjxDUgDU6/FBDG6Dce4cCqxjJcOQMeUf0RkSmw2txMsNYDSIGxnTzvKz67i4tdyt5DT4BV4iuDPIz2vooU8QR/TdPNCsMpvOdkAzMW1P1K2KWLJFQnw3a4EcpI1+tPNc9/EzEcwtCji22uYIuTzv8Ass5RsqMqOkHEv7h5vMAA84OvpBWVV4hUNUPDibxO/Yx0USczACQeWsWmL+qqo0C2RoSCR3G/WNEQhimU3Z1OJxIxGHflAGZrhF5zRbaLkbc7rz7BiarGusMwB9f3WzhuOOa0NloDWkaAm+usysQ/4pIFpPrqtFK8BKVnb1neIwT9f7UlyTsc43JPkbJJ2V3NF2Ja05CyxGkdfmliMKG0z920ncAWjUH0BJ8lrHCsPiInwhvodfdWBrRqIA19OfouVTolozMJlMaflBGpGvv9bq1mEYInnoe/sjm4amTMddPrmpswlNsbzeLnUyf0U/oNHNcU4MJLg/1EWFhpzCyy85gBMTHlK62vwwPBEnKDN50ECDHx1uqP/HKZIIOnLoB66H3WseVesmjlv42WxHnurqDy868htAjzXRVPstSggHUzPTT4q08DZaPDE6ddf0t3TfNHwXUCrVGNcBJda4ggb6kTGvshKuAzN8LiDEa85Oo2kwtanwCHAucHBpm4v1nz/TqlX4U7Mcr7TOkWPOFHf4xuzHotrRd5iAMuabjXpPZCVsJUdEXi2unfktrDcAcC6XhrToR4j5zCnh+AFpJzh1oHlEeoTU82Lq2Z7KFamxmUTrIHiiefLZU0eIVyCcpBiAA25NvXdbmHwL2mAGkXOlx3Nx8lXiMNUIMmARYAmOwkckOSe0OmYlSpJ8UudvlER7G6jSY1pLm5gdgYF9/h2Wn/AGMQJiziCQC52xG94uq//Hm5dzcX0PafT0VqcBUCjiVyH2PX6jXdU1cOXnNJg30seo22ReL4W3ILEACI66Sqq7HQLQNAAOSarwTIU6kQDHL5qWLcX6mfj8tVVXwzwPwm2pAtfqnFJ0TlJF77beiqlsnJRhKBEhwO2/mZS/s9znSTa95lEtr/AMsjTNynmUSBGsEo7MCh3D3GLCwic31bVRbweoAYyX/zj0koqriLclOlVBFxYDtN0u30aMPG4KpRIz5ZMw3MHHuQCYQ9Ok9xPaYmJE7LYxlOSAXz+XYn9tVVlOUAt0J/LBiwiRtutU0yqM6jP5R6K7C4eo78AJjp8+yJfw0tMsJFrjS9tOc/UqNLDVpBgxpyvr+6GFGrw2mW/wCK7nAn+qKL2zrcAjoZFiPdc1Vwr9HZjD/Y6qr7ioARDoEwPRR1f1AbVTCscbm+mv0Fn4kZDH0fqyqwzH/e3kjtr2spU6JLiZJE7gA+fJCTTywZWap5BOtP7tu4k8+yZHdE2dbTeHT0H1ZMWWtfaNt1ltrgGZJJGg5Hly1/ZGOqEtmfESJ5T7Ll2a2EfeCbW2t7dlIQZMx8+nuqcO4gy426+abE1WhtuYgbkAgG+xvMpUBY194Gkz0V+Qbb9uV/ZAFzZa3e/MkRHKw81Cp4S0i4LhERoPxEieoRQrNEAjSLa6dJtulTEb/tb5rNr4lxeNgbReT1jt8ERSqjlcn3N99fRJJBaLzUJdeIIOnMxFu6hSYOsGAZ2I5+qizEtkgm4I22O36eSi/EtLoaQc1yOkEz8EYHgmyo1xhto1N+u3krTRkXtBjtyuq2UoMjQTvA2Pnupl2YEAiZ5+o5Jgis5mmR4pGoj4fJRNZ2WTsdhefq11Y6sG7ctOkfXmkHbidbg9e/Q+yKAFNa0iZNjF+0BO0m3czaVeacXA0n330UmAACPFuL+vbshIANzTluNQPjrok4ZQJaTfXyO6IqYm48M/Dz9FNz+YMnnoDf0TQDUgxzRDZ2v06KmpSDW5bAdev1uqaLw0WkGRAv3tfsnFQ1R4SPCZvBty15psVk8LgqbWQREiDyJG8eqoxeBZYkQRMwd0O4OILhNyRaYkB2yiKLgAwjMduk/pbbqmmxXZc/AsIDhECdZuI585V/8AwiCA2djaPq3qrm5QIJ0EgDW1yfJZ2MnMJEh1p3nQyb7bp2wYQ/B0zZvaRr/TRT/gA2C14EWv8AP+migaYYyDqNyZkGTAH6c01KuHNdmbodYNj+W/eAp0O/pGngSNSXE7k2THhWpaZO8oL+Pd4YMAmW7d/KRrqjcLjDDoIn5+Su2K0PTwhMnUi3RV16RLobE8vn0mET95cAauBMdR591VhsUCwzDTfXW+sevJFjwROHP5oA3/ZM+g1zSGkSd+fmiXuMCRaYH7oSsQJtYyIEaCDpyRYOjHGJO4H9EldW4UcxhwHTl7JK+8SepoPHiZ2f7ZY+A9ES13w+SSSxCJCqf7oncOp33v18h6InHiw/2/8AZJJDBFOE/GPP4qY/E7oHR010SSUvYPQQ8eCd7id4y6Ss0uP3ovy+ASSR4ge0FU9Cf8zv+vzKDJ/vH9D+gSSUx2wewnh9UkXJ23R+BFqnf/q0pkkLwrxAReQ10E2cI6eHZagFx/pCSSa9BFQuwd/1Kr0Lot280kk0HpDDm/8A+gHlIHwV2H/AzyTJK1sBuF0h96LDVu3QIbDMAbVgRER0u7ROkkvCRU7ZI5t+Ksof4p8vcNJSSVel+kaouf8AUR5S23ZDOefFfQn9UkkIz9FiTLmA3EabbbIZroIjekJ/5N+QSSSfoPZm/njbM622pWngWjK627v+iZJX4CB6zzm1NmN9Y/cp6N6l76/CUySb0JmvirMBFjD/AGiEDjD/AHXn80klDLK3OSSSUi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7412" name="Picture 4" descr="http://2.bp.blogspot.com/-4XPoIgWQBbE/Ta8hGXeMVLI/AAAAAAAAe24/lFbCe783Xb0/s1600/salta-1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72816"/>
            <a:ext cx="6408712" cy="48065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72000" y="1916832"/>
            <a:ext cx="4104456" cy="1368152"/>
          </a:xfrm>
        </p:spPr>
        <p:txBody>
          <a:bodyPr/>
          <a:lstStyle/>
          <a:p>
            <a:r>
              <a:rPr lang="es-AR" dirty="0" smtClean="0"/>
              <a:t>Cuyo</a:t>
            </a:r>
            <a:endParaRPr lang="es-ES" dirty="0"/>
          </a:p>
        </p:txBody>
      </p:sp>
      <p:pic>
        <p:nvPicPr>
          <p:cNvPr id="18434" name="Picture 2" descr="http://www.losmejoresdestinos.com/destinos/mendoza/circuitos-turisticos-mendoza-m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80"/>
            <a:ext cx="3114675" cy="5667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470025"/>
          </a:xfrm>
        </p:spPr>
        <p:txBody>
          <a:bodyPr/>
          <a:lstStyle/>
          <a:p>
            <a:r>
              <a:rPr lang="es-AR" dirty="0" smtClean="0"/>
              <a:t>Patagonia</a:t>
            </a:r>
            <a:endParaRPr lang="es-ES" dirty="0"/>
          </a:p>
        </p:txBody>
      </p:sp>
      <p:pic>
        <p:nvPicPr>
          <p:cNvPr id="19458" name="Picture 2" descr="http://www.fondosgratis.com.mx/archivos/temp/6872/400_1240977981_hotel-en-bariloche-argentina-anib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5904656" cy="44284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</Words>
  <Application>Microsoft Office PowerPoint</Application>
  <PresentationFormat>Presentación en pantalla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Buenos Aires</vt:lpstr>
      <vt:lpstr>Córdoba  Villa General Belgrano</vt:lpstr>
      <vt:lpstr>Litoral</vt:lpstr>
      <vt:lpstr>Norte</vt:lpstr>
      <vt:lpstr>Cuyo</vt:lpstr>
      <vt:lpstr>Patagonia</vt:lpstr>
    </vt:vector>
  </TitlesOfParts>
  <Company>COLEGIO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EDISON</dc:creator>
  <cp:lastModifiedBy>EDISON</cp:lastModifiedBy>
  <cp:revision>2</cp:revision>
  <dcterms:created xsi:type="dcterms:W3CDTF">2011-09-06T23:07:01Z</dcterms:created>
  <dcterms:modified xsi:type="dcterms:W3CDTF">2011-09-06T23:21:16Z</dcterms:modified>
</cp:coreProperties>
</file>