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65AD-E891-49D2-9CF7-83B37E9073CA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6C88-7359-48A8-B57D-7578AEF654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65AD-E891-49D2-9CF7-83B37E9073CA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6C88-7359-48A8-B57D-7578AEF654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65AD-E891-49D2-9CF7-83B37E9073CA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6C88-7359-48A8-B57D-7578AEF654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65AD-E891-49D2-9CF7-83B37E9073CA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6C88-7359-48A8-B57D-7578AEF654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65AD-E891-49D2-9CF7-83B37E9073CA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6C88-7359-48A8-B57D-7578AEF654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65AD-E891-49D2-9CF7-83B37E9073CA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6C88-7359-48A8-B57D-7578AEF654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65AD-E891-49D2-9CF7-83B37E9073CA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6C88-7359-48A8-B57D-7578AEF654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65AD-E891-49D2-9CF7-83B37E9073CA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6C88-7359-48A8-B57D-7578AEF654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65AD-E891-49D2-9CF7-83B37E9073CA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6C88-7359-48A8-B57D-7578AEF654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65AD-E891-49D2-9CF7-83B37E9073CA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6C88-7359-48A8-B57D-7578AEF654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A65AD-E891-49D2-9CF7-83B37E9073CA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6C88-7359-48A8-B57D-7578AEF654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A65AD-E891-49D2-9CF7-83B37E9073CA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D6C88-7359-48A8-B57D-7578AEF6549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vinciasargentina.com/i/mapa-argentin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48680"/>
            <a:ext cx="2952750" cy="5172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COLEGIO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EDISON</dc:creator>
  <cp:lastModifiedBy>EDISON</cp:lastModifiedBy>
  <cp:revision>1</cp:revision>
  <dcterms:created xsi:type="dcterms:W3CDTF">2011-09-06T22:29:34Z</dcterms:created>
  <dcterms:modified xsi:type="dcterms:W3CDTF">2011-09-06T22:30:50Z</dcterms:modified>
</cp:coreProperties>
</file>