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052B7F-A177-4F51-A965-C24E7F883D49}" type="datetimeFigureOut">
              <a:rPr lang="es-ES" smtClean="0"/>
              <a:pPr/>
              <a:t>27/10/2011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01714C-EB65-46B3-9570-B58F4D7CE8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1.bp.blogspot.com/-7A_gD2pLWvM/TbXWPgMrA4I/AAAAAAAAACY/ppj-tY2IMlk/s1600/poemas_not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3.xml"/><Relationship Id="rId5" Type="http://schemas.openxmlformats.org/officeDocument/2006/relationships/hyperlink" Target="http://poemasdeamor.org/poemas1.htm" TargetMode="External"/><Relationship Id="rId4" Type="http://schemas.openxmlformats.org/officeDocument/2006/relationships/hyperlink" Target="http://poemasdeamor.org/frasesdeamor/1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643183"/>
          </a:xfrm>
        </p:spPr>
        <p:txBody>
          <a:bodyPr/>
          <a:lstStyle/>
          <a:p>
            <a:pPr lvl="0" fontAlgn="base">
              <a:spcAft>
                <a:spcPct val="0"/>
              </a:spcAft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Mis poemas y tú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45719" cy="6463308"/>
          </a:xfrm>
          <a:prstGeom prst="rect">
            <a:avLst/>
          </a:prstGeom>
          <a:solidFill>
            <a:srgbClr val="EEEEEE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-66654" tIns="0" rIns="-66654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Mis poemas y tú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rgbClr val="BB2139"/>
                </a:solidFill>
                <a:effectLst/>
                <a:latin typeface="Arial" pitchFamily="34" charset="0"/>
                <a:cs typeface="Arial" pitchFamily="34" charset="0"/>
              </a:rPr>
              <a:t>Mis únicos consuelos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rgbClr val="BB2139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800" b="0" i="0" u="none" strike="noStrike" cap="none" normalizeH="0" baseline="0" dirty="0" smtClean="0">
                <a:ln>
                  <a:noFill/>
                </a:ln>
                <a:solidFill>
                  <a:srgbClr val="BB2139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 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3200" b="1" i="0" u="none" strike="noStrike" cap="none" normalizeH="0" baseline="0" dirty="0" smtClean="0">
                <a:ln>
                  <a:noFill/>
                </a:ln>
                <a:solidFill>
                  <a:srgbClr val="BB2139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3200" b="1" i="0" u="none" strike="noStrike" cap="none" normalizeH="0" baseline="0" dirty="0" smtClean="0">
                <a:ln>
                  <a:noFill/>
                </a:ln>
                <a:solidFill>
                  <a:srgbClr val="BB2139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132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1.bp.blogspot.com/-7A_gD2pLWvM/TbXWPgMrA4I/AAAAAAAAACY/ppj-tY2IMlk/s320/poemas_not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43182"/>
            <a:ext cx="9144000" cy="4643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</a:pPr>
            <a:r>
              <a:rPr kumimoji="0" lang="es-E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Mis poemas y tú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Mis únicos consuelos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son mis poemas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porque ellos entienden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lo que verdaderamente siento.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Mi única tranquilidad 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son escribirlos...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porque libero mi alma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y encuentro la calma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BB2139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poem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05000" cy="1943100"/>
          </a:xfrm>
          <a:prstGeom prst="rect">
            <a:avLst/>
          </a:prstGeom>
          <a:noFill/>
        </p:spPr>
      </p:pic>
      <p:pic>
        <p:nvPicPr>
          <p:cNvPr id="4098" name="Picture 2" descr="poem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0"/>
            <a:ext cx="1905000" cy="1943100"/>
          </a:xfrm>
          <a:prstGeom prst="rect">
            <a:avLst/>
          </a:prstGeom>
          <a:noFill/>
        </p:spPr>
      </p:pic>
      <p:pic>
        <p:nvPicPr>
          <p:cNvPr id="4099" name="Picture 3" descr="http://www.poemasdeamor.org/barra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934325" cy="85725"/>
          </a:xfrm>
          <a:prstGeom prst="rect">
            <a:avLst/>
          </a:prstGeom>
          <a:noFill/>
        </p:spPr>
      </p:pic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3929058" y="2643182"/>
          <a:ext cx="284592" cy="14069935"/>
        </p:xfrm>
        <a:graphic>
          <a:graphicData uri="http://schemas.openxmlformats.org/drawingml/2006/table">
            <a:tbl>
              <a:tblPr/>
              <a:tblGrid>
                <a:gridCol w="79464"/>
                <a:gridCol w="68376"/>
                <a:gridCol w="68376"/>
                <a:gridCol w="68376"/>
              </a:tblGrid>
              <a:tr h="821537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s-ES" sz="4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s-ES" sz="400" b="1" dirty="0"/>
                        <a:t>Poemas de amor</a:t>
                      </a:r>
                      <a:endParaRPr lang="es-ES" sz="400" dirty="0"/>
                    </a:p>
                    <a:p>
                      <a:pPr algn="ctr"/>
                      <a:r>
                        <a:rPr lang="es-ES" sz="400" b="1" dirty="0"/>
                        <a:t>Poesías y poemas </a:t>
                      </a:r>
                      <a:endParaRPr lang="es-ES" sz="400" dirty="0"/>
                    </a:p>
                    <a:p>
                      <a:pPr algn="ctr"/>
                      <a:r>
                        <a:rPr lang="es-ES" sz="400" b="1" dirty="0"/>
                        <a:t>Frases de amor</a:t>
                      </a:r>
                      <a:endParaRPr lang="es-ES" sz="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1454">
                <a:tc gridSpan="4">
                  <a:txBody>
                    <a:bodyPr/>
                    <a:lstStyle/>
                    <a:p>
                      <a:pPr algn="ctr"/>
                      <a:endParaRPr lang="es-ES" sz="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510">
                <a:tc>
                  <a:txBody>
                    <a:bodyPr/>
                    <a:lstStyle/>
                    <a:p>
                      <a:endParaRPr lang="es-ES" sz="4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634">
                <a:tc>
                  <a:txBody>
                    <a:bodyPr/>
                    <a:lstStyle/>
                    <a:p>
                      <a:pPr algn="ctr"/>
                      <a:r>
                        <a:rPr lang="es-ES" sz="400">
                          <a:hlinkClick r:id="rId4"/>
                        </a:rPr>
                        <a:t>Frases de amor</a:t>
                      </a:r>
                      <a:endParaRPr lang="es-ES" sz="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" dirty="0">
                          <a:hlinkClick r:id="rId5"/>
                        </a:rPr>
                        <a:t>Poemas</a:t>
                      </a:r>
                      <a:endParaRPr lang="es-ES" sz="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1628">
                <a:tc>
                  <a:txBody>
                    <a:bodyPr/>
                    <a:lstStyle/>
                    <a:p>
                      <a:endParaRPr lang="es-ES" sz="4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3396">
                <a:tc gridSpan="2">
                  <a:txBody>
                    <a:bodyPr/>
                    <a:lstStyle/>
                    <a:p>
                      <a:pPr algn="ctr"/>
                      <a:r>
                        <a:rPr lang="es-ES" sz="400" dirty="0"/>
                        <a:t>Amaneceré en tus labios, los llenaré de besos y escribiré poemas en tu piel, luego lentamente sin abrir los ojos, te declararé mi amor.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1628">
                <a:tc>
                  <a:txBody>
                    <a:bodyPr/>
                    <a:lstStyle/>
                    <a:p>
                      <a:endParaRPr lang="es-ES" sz="4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42415">
                <a:tc gridSpan="4">
                  <a:txBody>
                    <a:bodyPr/>
                    <a:lstStyle/>
                    <a:p>
                      <a:endParaRPr lang="es-ES" sz="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5954">
                <a:tc gridSpan="2">
                  <a:txBody>
                    <a:bodyPr/>
                    <a:lstStyle/>
                    <a:p>
                      <a:endParaRPr lang="es-ES" sz="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400"/>
                    </a:p>
                  </a:txBody>
                  <a:tcPr marL="21488" marR="21488" marT="10744" marB="10744">
                    <a:lnL w="12700" cmpd="sng">
                      <a:noFill/>
                      <a:prstDash val="solid"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s-ES" sz="400"/>
                    </a:p>
                  </a:txBody>
                  <a:tcPr marL="21488" marR="21488" marT="10744" marB="10744">
                    <a:lnT>
                      <a:noFill/>
                    </a:lnT>
                  </a:tcPr>
                </a:tc>
              </a:tr>
              <a:tr h="595409">
                <a:tc>
                  <a:txBody>
                    <a:bodyPr/>
                    <a:lstStyle/>
                    <a:p>
                      <a:endParaRPr lang="es-ES" sz="400"/>
                    </a:p>
                  </a:txBody>
                  <a:tcPr marL="21488" marR="21488" marT="10744" marB="10744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s-ES" sz="400"/>
                    </a:p>
                  </a:txBody>
                  <a:tcPr marL="21488" marR="21488" marT="10744" marB="10744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s-ES" sz="400"/>
                    </a:p>
                  </a:txBody>
                  <a:tcPr marL="21488" marR="21488" marT="10744" marB="10744"/>
                </a:tc>
                <a:tc>
                  <a:txBody>
                    <a:bodyPr/>
                    <a:lstStyle/>
                    <a:p>
                      <a:endParaRPr lang="es-ES" sz="400"/>
                    </a:p>
                  </a:txBody>
                  <a:tcPr marL="21488" marR="21488" marT="10744" marB="10744"/>
                </a:tc>
              </a:tr>
              <a:tr h="1547167">
                <a:tc>
                  <a:txBody>
                    <a:bodyPr/>
                    <a:lstStyle/>
                    <a:p>
                      <a:endParaRPr lang="es-ES" sz="400"/>
                    </a:p>
                  </a:txBody>
                  <a:tcPr marL="21488" marR="21488" marT="10744" marB="10744"/>
                </a:tc>
                <a:tc>
                  <a:txBody>
                    <a:bodyPr/>
                    <a:lstStyle/>
                    <a:p>
                      <a:endParaRPr lang="es-ES" sz="400"/>
                    </a:p>
                  </a:txBody>
                  <a:tcPr marL="21488" marR="21488" marT="10744" marB="10744"/>
                </a:tc>
                <a:tc>
                  <a:txBody>
                    <a:bodyPr/>
                    <a:lstStyle/>
                    <a:p>
                      <a:endParaRPr lang="es-ES" sz="400"/>
                    </a:p>
                  </a:txBody>
                  <a:tcPr marL="21488" marR="21488" marT="10744" marB="10744"/>
                </a:tc>
                <a:tc>
                  <a:txBody>
                    <a:bodyPr/>
                    <a:lstStyle/>
                    <a:p>
                      <a:endParaRPr lang="es-ES" sz="400" dirty="0"/>
                    </a:p>
                  </a:txBody>
                  <a:tcPr marL="21488" marR="21488" marT="10744" marB="10744"/>
                </a:tc>
              </a:tr>
            </a:tbl>
          </a:graphicData>
        </a:graphic>
      </p:graphicFrame>
      <p:pic>
        <p:nvPicPr>
          <p:cNvPr id="4100" name="Picture 4" descr="poem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14900"/>
            <a:ext cx="1905000" cy="1943100"/>
          </a:xfrm>
          <a:prstGeom prst="rect">
            <a:avLst/>
          </a:prstGeom>
          <a:noFill/>
        </p:spPr>
      </p:pic>
      <p:pic>
        <p:nvPicPr>
          <p:cNvPr id="4101" name="Picture 5" descr="poem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4914900"/>
            <a:ext cx="1905000" cy="1943100"/>
          </a:xfrm>
          <a:prstGeom prst="rect">
            <a:avLst/>
          </a:prstGeom>
          <a:noFill/>
        </p:spPr>
      </p:pic>
      <p:pic>
        <p:nvPicPr>
          <p:cNvPr id="4102" name="Picture 6" descr="http://www.poemasdeamor.org/barra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934325" cy="85725"/>
          </a:xfrm>
          <a:prstGeom prst="rect">
            <a:avLst/>
          </a:prstGeom>
          <a:noFill/>
        </p:spPr>
      </p:pic>
      <p:sp>
        <p:nvSpPr>
          <p:cNvPr id="18" name="17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Amaneceré en tus labios, los llenaré de besos y escribiré poemas en tu piel, luego lentamente sin abrir los ojos, te declararé mi amor</a:t>
            </a:r>
            <a:endParaRPr lang="es-E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18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28750"/>
          </a:xfrm>
        </p:spPr>
        <p:txBody>
          <a:bodyPr/>
          <a:lstStyle/>
          <a:p>
            <a:r>
              <a:rPr lang="es-ES" dirty="0" smtClean="0">
                <a:solidFill>
                  <a:srgbClr val="C00000"/>
                </a:solidFill>
              </a:rPr>
              <a:t>Frases  de  amor</a:t>
            </a:r>
            <a:endParaRPr lang="es-E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 idx="4294967295"/>
          </p:nvPr>
        </p:nvSpPr>
        <p:spPr>
          <a:xfrm>
            <a:off x="0" y="4800600"/>
            <a:ext cx="5486400" cy="566738"/>
          </a:xfrm>
        </p:spPr>
        <p:txBody>
          <a:bodyPr>
            <a:normAutofit/>
          </a:bodyPr>
          <a:lstStyle/>
          <a:p>
            <a:r>
              <a:rPr lang="es-ES" sz="2400" dirty="0" smtClean="0">
                <a:latin typeface="Algerian" pitchFamily="82" charset="0"/>
              </a:rPr>
              <a:t>pasión</a:t>
            </a:r>
            <a:endParaRPr lang="es-ES" sz="2400" dirty="0">
              <a:latin typeface="Algerian" pitchFamily="82" charset="0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4294967295"/>
          </p:nvPr>
        </p:nvSpPr>
        <p:spPr>
          <a:xfrm>
            <a:off x="0" y="5286388"/>
            <a:ext cx="5486400" cy="804862"/>
          </a:xfrm>
        </p:spPr>
        <p:txBody>
          <a:bodyPr>
            <a:noAutofit/>
          </a:bodyPr>
          <a:lstStyle/>
          <a:p>
            <a:r>
              <a:rPr lang="es-ES" b="1" i="1" dirty="0">
                <a:latin typeface="Blackadder ITC" pitchFamily="82" charset="0"/>
              </a:rPr>
              <a:t>No podemos evitar las pasiones, pero si vencerlas.</a:t>
            </a:r>
            <a:endParaRPr lang="es-ES" dirty="0">
              <a:latin typeface="Blackadder ITC" pitchFamily="82" charset="0"/>
            </a:endParaRPr>
          </a:p>
        </p:txBody>
      </p:sp>
      <p:sp>
        <p:nvSpPr>
          <p:cNvPr id="7" name="4 Marcador de posición de imagen"/>
          <p:cNvSpPr txBox="1">
            <a:spLocks/>
          </p:cNvSpPr>
          <p:nvPr/>
        </p:nvSpPr>
        <p:spPr>
          <a:xfrm>
            <a:off x="1857356" y="642918"/>
            <a:ext cx="5486400" cy="4114800"/>
          </a:xfrm>
          <a:prstGeom prst="rect">
            <a:avLst/>
          </a:prstGeom>
        </p:spPr>
      </p:sp>
      <p:sp>
        <p:nvSpPr>
          <p:cNvPr id="8" name="4 Marcador de posición de imagen"/>
          <p:cNvSpPr txBox="1">
            <a:spLocks/>
          </p:cNvSpPr>
          <p:nvPr/>
        </p:nvSpPr>
        <p:spPr>
          <a:xfrm>
            <a:off x="0" y="571480"/>
            <a:ext cx="9144000" cy="4114800"/>
          </a:xfrm>
          <a:prstGeom prst="rect">
            <a:avLst/>
          </a:prstGeom>
        </p:spPr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2714625" y="2560320"/>
          <a:ext cx="7572415" cy="6180802"/>
        </p:xfrm>
        <a:graphic>
          <a:graphicData uri="http://schemas.openxmlformats.org/drawingml/2006/table">
            <a:tbl>
              <a:tblPr/>
              <a:tblGrid>
                <a:gridCol w="3103462"/>
                <a:gridCol w="4468953"/>
              </a:tblGrid>
              <a:tr h="158306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046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>
                      <a:noFill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>
                      <a:noFill/>
                    </a:ln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>
                      <a:noFill/>
                    </a:lnL>
                  </a:tcPr>
                </a:tc>
              </a:tr>
            </a:tbl>
          </a:graphicData>
        </a:graphic>
      </p:graphicFrame>
      <p:pic>
        <p:nvPicPr>
          <p:cNvPr id="18433" name="Picture 1" descr="Frases de Am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14546" cy="2171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117</TotalTime>
  <Words>96</Words>
  <Application>Microsoft Office PowerPoint</Application>
  <PresentationFormat>Presentación en pantalla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Tema de Office</vt:lpstr>
      <vt:lpstr>Metro</vt:lpstr>
      <vt:lpstr>Concurrencia</vt:lpstr>
      <vt:lpstr>Mis poemas y tú </vt:lpstr>
      <vt:lpstr>Mis poemas y tú </vt:lpstr>
      <vt:lpstr>Amaneceré en tus labios, los llenaré de besos y escribiré poemas en tu piel, luego lentamente sin abrir los ojos, te declararé mi amor</vt:lpstr>
      <vt:lpstr>pasión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 poemas y tú</dc:title>
  <dc:creator>seykura</dc:creator>
  <cp:lastModifiedBy>seykura</cp:lastModifiedBy>
  <cp:revision>12</cp:revision>
  <dcterms:created xsi:type="dcterms:W3CDTF">2011-10-20T12:09:21Z</dcterms:created>
  <dcterms:modified xsi:type="dcterms:W3CDTF">2011-10-27T12:19:15Z</dcterms:modified>
</cp:coreProperties>
</file>