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63DD-0716-42D1-9C6F-726ABE409789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7E4D-D2B4-43BE-A580-E07B47EB2E4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63DD-0716-42D1-9C6F-726ABE409789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7E4D-D2B4-43BE-A580-E07B47EB2E4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63DD-0716-42D1-9C6F-726ABE409789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7E4D-D2B4-43BE-A580-E07B47EB2E45}" type="slidenum">
              <a:rPr lang="es-CO" smtClean="0"/>
              <a:t>‹Nº›</a:t>
            </a:fld>
            <a:endParaRPr lang="es-C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63DD-0716-42D1-9C6F-726ABE409789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7E4D-D2B4-43BE-A580-E07B47EB2E45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63DD-0716-42D1-9C6F-726ABE409789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7E4D-D2B4-43BE-A580-E07B47EB2E4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63DD-0716-42D1-9C6F-726ABE409789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7E4D-D2B4-43BE-A580-E07B47EB2E45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63DD-0716-42D1-9C6F-726ABE409789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7E4D-D2B4-43BE-A580-E07B47EB2E4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63DD-0716-42D1-9C6F-726ABE409789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7E4D-D2B4-43BE-A580-E07B47EB2E4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63DD-0716-42D1-9C6F-726ABE409789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7E4D-D2B4-43BE-A580-E07B47EB2E4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63DD-0716-42D1-9C6F-726ABE409789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7E4D-D2B4-43BE-A580-E07B47EB2E45}" type="slidenum">
              <a:rPr lang="es-CO" smtClean="0"/>
              <a:t>‹Nº›</a:t>
            </a:fld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63DD-0716-42D1-9C6F-726ABE409789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97E4D-D2B4-43BE-A580-E07B47EB2E45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D2863DD-0716-42D1-9C6F-726ABE409789}" type="datetimeFigureOut">
              <a:rPr lang="es-CO" smtClean="0"/>
              <a:t>18/03/2012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A997E4D-D2B4-43BE-A580-E07B47EB2E45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finicion.de/resolucion/" TargetMode="External"/><Relationship Id="rId2" Type="http://schemas.openxmlformats.org/officeDocument/2006/relationships/hyperlink" Target="http://definicion.de/decret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b="1" dirty="0"/>
              <a:t>RESOLUCION</a:t>
            </a:r>
            <a:endParaRPr lang="es-CO" dirty="0"/>
          </a:p>
          <a:p>
            <a:r>
              <a:rPr lang="es-ES" dirty="0"/>
              <a:t>El concepto está vinculado al </a:t>
            </a:r>
            <a:r>
              <a:rPr lang="es-ES" b="1" dirty="0">
                <a:hlinkClick r:id="rId2"/>
              </a:rPr>
              <a:t>decreto</a:t>
            </a:r>
            <a:r>
              <a:rPr lang="es-ES" dirty="0"/>
              <a:t> o </a:t>
            </a:r>
            <a:r>
              <a:rPr lang="es-ES" b="1" dirty="0"/>
              <a:t>fallo</a:t>
            </a:r>
            <a:r>
              <a:rPr lang="es-ES" dirty="0"/>
              <a:t> de una autoridad. Una </a:t>
            </a:r>
            <a:r>
              <a:rPr lang="es-ES" b="1" dirty="0"/>
              <a:t>resolución judicial</a:t>
            </a:r>
            <a:r>
              <a:rPr lang="es-ES" dirty="0"/>
              <a:t> es un acto procesal que procede de un tribunal y que resuelve las peticiones de las partes, ordenando el cumplimiento de ciertas medidas.</a:t>
            </a:r>
            <a:endParaRPr lang="es-CO" dirty="0"/>
          </a:p>
          <a:p>
            <a:r>
              <a:rPr lang="es-ES" dirty="0"/>
              <a:t>Una </a:t>
            </a:r>
            <a:r>
              <a:rPr lang="es-ES" b="1" dirty="0"/>
              <a:t>resolución administrativa</a:t>
            </a:r>
            <a:r>
              <a:rPr lang="es-ES" dirty="0"/>
              <a:t>, por otra parte, es una orden dictada por el responsable de un servicio público que se refiere al ámbito de </a:t>
            </a:r>
            <a:r>
              <a:rPr lang="es-ES" dirty="0">
                <a:hlinkClick r:id="rId3"/>
              </a:rPr>
              <a:t>competencia</a:t>
            </a:r>
            <a:r>
              <a:rPr lang="es-ES" dirty="0"/>
              <a:t> del servicio y que tiene carácter general, obligatorio y permanente</a:t>
            </a:r>
            <a:endParaRPr lang="es-CO" dirty="0"/>
          </a:p>
          <a:p>
            <a:endParaRPr lang="es-CO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RESOLUCION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8840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</TotalTime>
  <Words>79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Forma de onda</vt:lpstr>
      <vt:lpstr>RESOLUCION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RESOLUCION</dc:title>
  <dc:creator>CARLOSAA</dc:creator>
  <cp:lastModifiedBy>CARLOSAA</cp:lastModifiedBy>
  <cp:revision>1</cp:revision>
  <dcterms:created xsi:type="dcterms:W3CDTF">2012-03-18T23:10:09Z</dcterms:created>
  <dcterms:modified xsi:type="dcterms:W3CDTF">2012-03-18T23:12:19Z</dcterms:modified>
</cp:coreProperties>
</file>