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74" r:id="rId9"/>
    <p:sldId id="275" r:id="rId10"/>
    <p:sldId id="270" r:id="rId11"/>
    <p:sldId id="271" r:id="rId12"/>
    <p:sldId id="273" r:id="rId13"/>
    <p:sldId id="276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57" d="100"/>
          <a:sy n="57" d="100"/>
        </p:scale>
        <p:origin x="-306" y="43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60670720"/>
        <c:axId val="60672256"/>
        <c:axId val="55545856"/>
      </c:bar3DChart>
      <c:catAx>
        <c:axId val="606707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MX"/>
            </a:pPr>
            <a:endParaRPr lang="es-CO"/>
          </a:p>
        </c:txPr>
        <c:crossAx val="60672256"/>
        <c:crosses val="autoZero"/>
        <c:auto val="1"/>
        <c:lblAlgn val="ctr"/>
        <c:lblOffset val="100"/>
      </c:catAx>
      <c:valAx>
        <c:axId val="606722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s-MX"/>
            </a:pPr>
            <a:endParaRPr lang="es-CO"/>
          </a:p>
        </c:txPr>
        <c:crossAx val="60670720"/>
        <c:crosses val="autoZero"/>
        <c:crossBetween val="between"/>
      </c:valAx>
      <c:serAx>
        <c:axId val="555458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s-MX"/>
            </a:pPr>
            <a:endParaRPr lang="es-CO"/>
          </a:p>
        </c:txPr>
        <c:crossAx val="60672256"/>
        <c:crosses val="autoZero"/>
      </c:serAx>
    </c:plotArea>
    <c:legend>
      <c:legendPos val="r"/>
      <c:layout/>
      <c:txPr>
        <a:bodyPr/>
        <a:lstStyle/>
        <a:p>
          <a:pPr>
            <a:defRPr lang="es-MX"/>
          </a:pPr>
          <a:endParaRPr lang="es-CO"/>
        </a:p>
      </c:txPr>
    </c:legend>
    <c:plotVisOnly val="1"/>
  </c:chart>
  <c:txPr>
    <a:bodyPr/>
    <a:lstStyle/>
    <a:p>
      <a:pPr>
        <a:defRPr sz="1800"/>
      </a:pPr>
      <a:endParaRPr lang="es-CO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7228DA-775C-407B-AAB2-E43184287D67}" type="doc">
      <dgm:prSet loTypeId="urn:microsoft.com/office/officeart/2005/8/layout/hierarchy2" loCatId="hierarchy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EA536A2-71BF-4467-B88A-1CB6682579AD}">
      <dgm:prSet phldrT="[Texto]" custT="1"/>
      <dgm:spPr/>
      <dgm:t>
        <a:bodyPr/>
        <a:lstStyle/>
        <a:p>
          <a:r>
            <a:rPr lang="es-ES" sz="2000" dirty="0" smtClean="0"/>
            <a:t>Plan didáctico</a:t>
          </a:r>
          <a:endParaRPr lang="es-ES" sz="2000" dirty="0"/>
        </a:p>
      </dgm:t>
    </dgm:pt>
    <dgm:pt modelId="{48A6268D-C208-4753-996C-5DD6DF22B6A4}" type="parTrans" cxnId="{538675AD-02E8-427C-A5F1-ED166A2F1833}">
      <dgm:prSet/>
      <dgm:spPr/>
      <dgm:t>
        <a:bodyPr/>
        <a:lstStyle/>
        <a:p>
          <a:endParaRPr lang="es-ES" sz="2000"/>
        </a:p>
      </dgm:t>
    </dgm:pt>
    <dgm:pt modelId="{4E58E1BF-6EF3-432B-8236-2D1E309A7D47}" type="sibTrans" cxnId="{538675AD-02E8-427C-A5F1-ED166A2F1833}">
      <dgm:prSet/>
      <dgm:spPr/>
      <dgm:t>
        <a:bodyPr/>
        <a:lstStyle/>
        <a:p>
          <a:endParaRPr lang="es-ES" sz="2000"/>
        </a:p>
      </dgm:t>
    </dgm:pt>
    <dgm:pt modelId="{7D58080B-ECEF-46AF-A761-CCFA3C18A8A4}">
      <dgm:prSet phldrT="[Texto]" custT="1"/>
      <dgm:spPr/>
      <dgm:t>
        <a:bodyPr/>
        <a:lstStyle/>
        <a:p>
          <a:r>
            <a:rPr lang="es-ES" sz="2000" dirty="0" smtClean="0"/>
            <a:t>Tipos</a:t>
          </a:r>
          <a:endParaRPr lang="es-ES" sz="2000" dirty="0"/>
        </a:p>
      </dgm:t>
    </dgm:pt>
    <dgm:pt modelId="{9DDF499D-4035-48FB-B846-C029573CA6B2}" type="parTrans" cxnId="{9968B7FE-0480-4B98-AE19-206644042682}">
      <dgm:prSet custT="1"/>
      <dgm:spPr/>
      <dgm:t>
        <a:bodyPr/>
        <a:lstStyle/>
        <a:p>
          <a:endParaRPr lang="es-ES" sz="2000"/>
        </a:p>
      </dgm:t>
    </dgm:pt>
    <dgm:pt modelId="{C94D3B1E-2CF7-4EA4-8ACE-725802A46200}" type="sibTrans" cxnId="{9968B7FE-0480-4B98-AE19-206644042682}">
      <dgm:prSet/>
      <dgm:spPr/>
      <dgm:t>
        <a:bodyPr/>
        <a:lstStyle/>
        <a:p>
          <a:endParaRPr lang="es-ES" sz="2000"/>
        </a:p>
      </dgm:t>
    </dgm:pt>
    <dgm:pt modelId="{67604443-4A84-4ECA-8A41-B4443DD6EE30}">
      <dgm:prSet phldrT="[Texto]" custT="1"/>
      <dgm:spPr/>
      <dgm:t>
        <a:bodyPr/>
        <a:lstStyle/>
        <a:p>
          <a:r>
            <a:rPr lang="es-ES" sz="2000" dirty="0" smtClean="0"/>
            <a:t>Guión  de contenido</a:t>
          </a:r>
          <a:endParaRPr lang="es-ES" sz="2000" dirty="0"/>
        </a:p>
      </dgm:t>
    </dgm:pt>
    <dgm:pt modelId="{D311DF12-F898-434A-858B-6504082DA998}" type="parTrans" cxnId="{5EEB883D-3AA9-42E5-8DE8-CFC0D5267EDF}">
      <dgm:prSet custT="1"/>
      <dgm:spPr/>
      <dgm:t>
        <a:bodyPr/>
        <a:lstStyle/>
        <a:p>
          <a:endParaRPr lang="es-ES" sz="2000"/>
        </a:p>
      </dgm:t>
    </dgm:pt>
    <dgm:pt modelId="{B7C03E6D-84B2-4097-9978-36A3DA64DEC1}" type="sibTrans" cxnId="{5EEB883D-3AA9-42E5-8DE8-CFC0D5267EDF}">
      <dgm:prSet/>
      <dgm:spPr/>
      <dgm:t>
        <a:bodyPr/>
        <a:lstStyle/>
        <a:p>
          <a:endParaRPr lang="es-ES" sz="2000"/>
        </a:p>
      </dgm:t>
    </dgm:pt>
    <dgm:pt modelId="{BAB7ADC9-0796-4827-9E79-42B8034AF798}">
      <dgm:prSet phldrT="[Texto]" custT="1"/>
      <dgm:spPr/>
      <dgm:t>
        <a:bodyPr/>
        <a:lstStyle/>
        <a:p>
          <a:r>
            <a:rPr lang="es-ES" sz="2000" dirty="0" smtClean="0"/>
            <a:t>Guion técnico</a:t>
          </a:r>
          <a:endParaRPr lang="es-ES" sz="2000" dirty="0"/>
        </a:p>
      </dgm:t>
    </dgm:pt>
    <dgm:pt modelId="{FA7B6403-9485-4E85-A30F-6CCB6ECBBC26}" type="parTrans" cxnId="{4CD67CA4-7182-41CF-A5C3-AD4C7F8C0754}">
      <dgm:prSet custT="1"/>
      <dgm:spPr/>
      <dgm:t>
        <a:bodyPr/>
        <a:lstStyle/>
        <a:p>
          <a:endParaRPr lang="es-ES" sz="2000"/>
        </a:p>
      </dgm:t>
    </dgm:pt>
    <dgm:pt modelId="{E65A2C64-5374-4E43-AE1A-ADFF0E3262AE}" type="sibTrans" cxnId="{4CD67CA4-7182-41CF-A5C3-AD4C7F8C0754}">
      <dgm:prSet/>
      <dgm:spPr/>
      <dgm:t>
        <a:bodyPr/>
        <a:lstStyle/>
        <a:p>
          <a:endParaRPr lang="es-ES" sz="2000"/>
        </a:p>
      </dgm:t>
    </dgm:pt>
    <dgm:pt modelId="{1941E336-1409-4FBC-A4B7-E2751C07C84B}">
      <dgm:prSet phldrT="[Texto]" custT="1"/>
      <dgm:spPr/>
      <dgm:t>
        <a:bodyPr/>
        <a:lstStyle/>
        <a:p>
          <a:r>
            <a:rPr lang="es-ES" sz="2000" dirty="0" smtClean="0"/>
            <a:t>¿Qué es?</a:t>
          </a:r>
          <a:endParaRPr lang="es-ES" sz="2000" dirty="0"/>
        </a:p>
      </dgm:t>
    </dgm:pt>
    <dgm:pt modelId="{461C4572-321E-48F6-848C-3E8D82459D4A}" type="parTrans" cxnId="{07198765-6087-473F-ABBA-E36328919D70}">
      <dgm:prSet custT="1"/>
      <dgm:spPr/>
      <dgm:t>
        <a:bodyPr/>
        <a:lstStyle/>
        <a:p>
          <a:endParaRPr lang="es-ES" sz="2000"/>
        </a:p>
      </dgm:t>
    </dgm:pt>
    <dgm:pt modelId="{9BF10279-A76B-4B2D-9174-6BA25F8D02F4}" type="sibTrans" cxnId="{07198765-6087-473F-ABBA-E36328919D70}">
      <dgm:prSet/>
      <dgm:spPr/>
      <dgm:t>
        <a:bodyPr/>
        <a:lstStyle/>
        <a:p>
          <a:endParaRPr lang="es-ES" sz="2000"/>
        </a:p>
      </dgm:t>
    </dgm:pt>
    <dgm:pt modelId="{F4A13965-48A8-4740-A220-E15D0A540DC8}">
      <dgm:prSet phldrT="[Texto]" custT="1"/>
      <dgm:spPr/>
      <dgm:t>
        <a:bodyPr/>
        <a:lstStyle/>
        <a:p>
          <a:r>
            <a:rPr lang="es-MX" sz="1600" dirty="0" smtClean="0"/>
            <a:t>Selección del medio que se va a emplear y la categorización de lo que queremos comunicar.</a:t>
          </a:r>
          <a:endParaRPr lang="es-ES" sz="1600" dirty="0"/>
        </a:p>
      </dgm:t>
    </dgm:pt>
    <dgm:pt modelId="{E7FF3110-5353-4EE4-A26C-872040C0767D}" type="parTrans" cxnId="{53BD9BBE-420D-4C3F-AE1C-8849E6C512AA}">
      <dgm:prSet custT="1"/>
      <dgm:spPr/>
      <dgm:t>
        <a:bodyPr/>
        <a:lstStyle/>
        <a:p>
          <a:endParaRPr lang="es-ES" sz="2000"/>
        </a:p>
      </dgm:t>
    </dgm:pt>
    <dgm:pt modelId="{DCEDEC12-C83E-47D4-A6A3-2D001A932127}" type="sibTrans" cxnId="{53BD9BBE-420D-4C3F-AE1C-8849E6C512AA}">
      <dgm:prSet/>
      <dgm:spPr/>
      <dgm:t>
        <a:bodyPr/>
        <a:lstStyle/>
        <a:p>
          <a:endParaRPr lang="es-ES" sz="2000"/>
        </a:p>
      </dgm:t>
    </dgm:pt>
    <dgm:pt modelId="{A570A3A9-A42B-4039-8953-695E1BD51A43}">
      <dgm:prSet phldrT="[Texto]" custT="1"/>
      <dgm:spPr/>
      <dgm:t>
        <a:bodyPr/>
        <a:lstStyle/>
        <a:p>
          <a:r>
            <a:rPr lang="es-ES" sz="2000" dirty="0" smtClean="0"/>
            <a:t>Guion didáctico</a:t>
          </a:r>
          <a:endParaRPr lang="es-ES" sz="2000" dirty="0"/>
        </a:p>
      </dgm:t>
    </dgm:pt>
    <dgm:pt modelId="{0AF828AD-B4CE-41B5-B18C-FE70824FB3EB}" type="parTrans" cxnId="{1C08CDF0-72AE-413A-A7D4-8197B0DCCB33}">
      <dgm:prSet custT="1"/>
      <dgm:spPr/>
      <dgm:t>
        <a:bodyPr/>
        <a:lstStyle/>
        <a:p>
          <a:endParaRPr lang="es-ES" sz="2000"/>
        </a:p>
      </dgm:t>
    </dgm:pt>
    <dgm:pt modelId="{385F27D0-CEDF-40D0-ABBE-C78DBB51083D}" type="sibTrans" cxnId="{1C08CDF0-72AE-413A-A7D4-8197B0DCCB33}">
      <dgm:prSet/>
      <dgm:spPr/>
      <dgm:t>
        <a:bodyPr/>
        <a:lstStyle/>
        <a:p>
          <a:endParaRPr lang="es-ES" sz="2000"/>
        </a:p>
      </dgm:t>
    </dgm:pt>
    <dgm:pt modelId="{B22FC003-0367-4344-AD9C-D5C472ACFE9C}" type="pres">
      <dgm:prSet presAssocID="{277228DA-775C-407B-AAB2-E43184287D6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D656226-8DB1-49B5-AC85-572CB52D2264}" type="pres">
      <dgm:prSet presAssocID="{0EA536A2-71BF-4467-B88A-1CB6682579AD}" presName="root1" presStyleCnt="0"/>
      <dgm:spPr/>
    </dgm:pt>
    <dgm:pt modelId="{8B436BC7-653F-4AB6-BE96-0E1F1FC4DCAA}" type="pres">
      <dgm:prSet presAssocID="{0EA536A2-71BF-4467-B88A-1CB6682579A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BB19D7C-99F8-4A0D-9107-BD4CEB2B022E}" type="pres">
      <dgm:prSet presAssocID="{0EA536A2-71BF-4467-B88A-1CB6682579AD}" presName="level2hierChild" presStyleCnt="0"/>
      <dgm:spPr/>
    </dgm:pt>
    <dgm:pt modelId="{4378F7CE-FEA4-4752-9179-D5D529F102D6}" type="pres">
      <dgm:prSet presAssocID="{9DDF499D-4035-48FB-B846-C029573CA6B2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92F522C9-659B-4589-B104-D80A8F96081C}" type="pres">
      <dgm:prSet presAssocID="{9DDF499D-4035-48FB-B846-C029573CA6B2}" presName="connTx" presStyleLbl="parChTrans1D2" presStyleIdx="0" presStyleCnt="2"/>
      <dgm:spPr/>
      <dgm:t>
        <a:bodyPr/>
        <a:lstStyle/>
        <a:p>
          <a:endParaRPr lang="es-ES"/>
        </a:p>
      </dgm:t>
    </dgm:pt>
    <dgm:pt modelId="{E92FBCEC-2126-470D-A102-D221F73CAF6D}" type="pres">
      <dgm:prSet presAssocID="{7D58080B-ECEF-46AF-A761-CCFA3C18A8A4}" presName="root2" presStyleCnt="0"/>
      <dgm:spPr/>
    </dgm:pt>
    <dgm:pt modelId="{76C667C9-E696-4D31-B7E3-9320DF2405C3}" type="pres">
      <dgm:prSet presAssocID="{7D58080B-ECEF-46AF-A761-CCFA3C18A8A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33B0C69-D62E-465A-A93C-082E10A1E932}" type="pres">
      <dgm:prSet presAssocID="{7D58080B-ECEF-46AF-A761-CCFA3C18A8A4}" presName="level3hierChild" presStyleCnt="0"/>
      <dgm:spPr/>
    </dgm:pt>
    <dgm:pt modelId="{30816D02-99EB-4E2B-99D3-A7309CEBF821}" type="pres">
      <dgm:prSet presAssocID="{D311DF12-F898-434A-858B-6504082DA998}" presName="conn2-1" presStyleLbl="parChTrans1D3" presStyleIdx="0" presStyleCnt="4"/>
      <dgm:spPr/>
      <dgm:t>
        <a:bodyPr/>
        <a:lstStyle/>
        <a:p>
          <a:endParaRPr lang="es-ES"/>
        </a:p>
      </dgm:t>
    </dgm:pt>
    <dgm:pt modelId="{18791F25-CB4B-4CED-9668-EC96CB4A2732}" type="pres">
      <dgm:prSet presAssocID="{D311DF12-F898-434A-858B-6504082DA998}" presName="connTx" presStyleLbl="parChTrans1D3" presStyleIdx="0" presStyleCnt="4"/>
      <dgm:spPr/>
      <dgm:t>
        <a:bodyPr/>
        <a:lstStyle/>
        <a:p>
          <a:endParaRPr lang="es-ES"/>
        </a:p>
      </dgm:t>
    </dgm:pt>
    <dgm:pt modelId="{909125F7-C081-41C7-9962-36F94D9A24FB}" type="pres">
      <dgm:prSet presAssocID="{67604443-4A84-4ECA-8A41-B4443DD6EE30}" presName="root2" presStyleCnt="0"/>
      <dgm:spPr/>
    </dgm:pt>
    <dgm:pt modelId="{A9F76E27-DAAF-471A-8155-36C41D1B0716}" type="pres">
      <dgm:prSet presAssocID="{67604443-4A84-4ECA-8A41-B4443DD6EE30}" presName="LevelTwoTextNode" presStyleLbl="node3" presStyleIdx="0" presStyleCnt="4" custLinFactY="-40706" custLinFactNeighborX="-927" custLinFactNeighborY="-1000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42DA2262-9674-4E34-8B1F-34BA6D46F913}" type="pres">
      <dgm:prSet presAssocID="{67604443-4A84-4ECA-8A41-B4443DD6EE30}" presName="level3hierChild" presStyleCnt="0"/>
      <dgm:spPr/>
    </dgm:pt>
    <dgm:pt modelId="{B963E985-0DC9-44F2-8831-9CD5429F7B50}" type="pres">
      <dgm:prSet presAssocID="{0AF828AD-B4CE-41B5-B18C-FE70824FB3EB}" presName="conn2-1" presStyleLbl="parChTrans1D3" presStyleIdx="1" presStyleCnt="4"/>
      <dgm:spPr/>
      <dgm:t>
        <a:bodyPr/>
        <a:lstStyle/>
        <a:p>
          <a:endParaRPr lang="es-ES"/>
        </a:p>
      </dgm:t>
    </dgm:pt>
    <dgm:pt modelId="{AAAF73EB-5D90-4375-9BA9-29F0716CBDDA}" type="pres">
      <dgm:prSet presAssocID="{0AF828AD-B4CE-41B5-B18C-FE70824FB3EB}" presName="connTx" presStyleLbl="parChTrans1D3" presStyleIdx="1" presStyleCnt="4"/>
      <dgm:spPr/>
      <dgm:t>
        <a:bodyPr/>
        <a:lstStyle/>
        <a:p>
          <a:endParaRPr lang="es-ES"/>
        </a:p>
      </dgm:t>
    </dgm:pt>
    <dgm:pt modelId="{8CADDBAC-AB1F-4CCD-9A39-4567630E07A6}" type="pres">
      <dgm:prSet presAssocID="{A570A3A9-A42B-4039-8953-695E1BD51A43}" presName="root2" presStyleCnt="0"/>
      <dgm:spPr/>
    </dgm:pt>
    <dgm:pt modelId="{5A5B73C5-2FCC-4B4A-BADA-8C0ED8A35C85}" type="pres">
      <dgm:prSet presAssocID="{A570A3A9-A42B-4039-8953-695E1BD51A4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2D7569D-3033-4C51-AB71-97911B65A12E}" type="pres">
      <dgm:prSet presAssocID="{A570A3A9-A42B-4039-8953-695E1BD51A43}" presName="level3hierChild" presStyleCnt="0"/>
      <dgm:spPr/>
    </dgm:pt>
    <dgm:pt modelId="{F3EFC08B-2917-450C-9F3A-06BBEF901EAB}" type="pres">
      <dgm:prSet presAssocID="{FA7B6403-9485-4E85-A30F-6CCB6ECBBC26}" presName="conn2-1" presStyleLbl="parChTrans1D3" presStyleIdx="2" presStyleCnt="4"/>
      <dgm:spPr/>
      <dgm:t>
        <a:bodyPr/>
        <a:lstStyle/>
        <a:p>
          <a:endParaRPr lang="es-ES"/>
        </a:p>
      </dgm:t>
    </dgm:pt>
    <dgm:pt modelId="{D820C895-1981-4263-9544-0A37F6606350}" type="pres">
      <dgm:prSet presAssocID="{FA7B6403-9485-4E85-A30F-6CCB6ECBBC26}" presName="connTx" presStyleLbl="parChTrans1D3" presStyleIdx="2" presStyleCnt="4"/>
      <dgm:spPr/>
      <dgm:t>
        <a:bodyPr/>
        <a:lstStyle/>
        <a:p>
          <a:endParaRPr lang="es-ES"/>
        </a:p>
      </dgm:t>
    </dgm:pt>
    <dgm:pt modelId="{87C0EBFE-2B03-4BD4-9A57-A6FCE356FAD3}" type="pres">
      <dgm:prSet presAssocID="{BAB7ADC9-0796-4827-9E79-42B8034AF798}" presName="root2" presStyleCnt="0"/>
      <dgm:spPr/>
    </dgm:pt>
    <dgm:pt modelId="{221E52DE-9E99-4481-98F3-5932F2B70BAC}" type="pres">
      <dgm:prSet presAssocID="{BAB7ADC9-0796-4827-9E79-42B8034AF79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0821A5B-ED15-4AD9-82C1-C44D402ADB7E}" type="pres">
      <dgm:prSet presAssocID="{BAB7ADC9-0796-4827-9E79-42B8034AF798}" presName="level3hierChild" presStyleCnt="0"/>
      <dgm:spPr/>
    </dgm:pt>
    <dgm:pt modelId="{84B255F2-7E22-448B-8BB9-9ED1F67C7257}" type="pres">
      <dgm:prSet presAssocID="{461C4572-321E-48F6-848C-3E8D82459D4A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A8092F5F-ECC8-431C-B72A-4DC9CDAAC77B}" type="pres">
      <dgm:prSet presAssocID="{461C4572-321E-48F6-848C-3E8D82459D4A}" presName="connTx" presStyleLbl="parChTrans1D2" presStyleIdx="1" presStyleCnt="2"/>
      <dgm:spPr/>
      <dgm:t>
        <a:bodyPr/>
        <a:lstStyle/>
        <a:p>
          <a:endParaRPr lang="es-ES"/>
        </a:p>
      </dgm:t>
    </dgm:pt>
    <dgm:pt modelId="{6CB7EB01-8DCA-4043-A1EC-FB8C6271A187}" type="pres">
      <dgm:prSet presAssocID="{1941E336-1409-4FBC-A4B7-E2751C07C84B}" presName="root2" presStyleCnt="0"/>
      <dgm:spPr/>
    </dgm:pt>
    <dgm:pt modelId="{C84CA584-3AA4-41F4-B9F6-D598E1802276}" type="pres">
      <dgm:prSet presAssocID="{1941E336-1409-4FBC-A4B7-E2751C07C84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790F5D9-FBBB-44FC-85DB-B56CEC5EBDDD}" type="pres">
      <dgm:prSet presAssocID="{1941E336-1409-4FBC-A4B7-E2751C07C84B}" presName="level3hierChild" presStyleCnt="0"/>
      <dgm:spPr/>
    </dgm:pt>
    <dgm:pt modelId="{3FD90C7E-3B39-4F44-8A7E-CD75F7385217}" type="pres">
      <dgm:prSet presAssocID="{E7FF3110-5353-4EE4-A26C-872040C0767D}" presName="conn2-1" presStyleLbl="parChTrans1D3" presStyleIdx="3" presStyleCnt="4"/>
      <dgm:spPr/>
      <dgm:t>
        <a:bodyPr/>
        <a:lstStyle/>
        <a:p>
          <a:endParaRPr lang="es-ES"/>
        </a:p>
      </dgm:t>
    </dgm:pt>
    <dgm:pt modelId="{1377E12E-4205-4D79-B20D-B18906BDF9AF}" type="pres">
      <dgm:prSet presAssocID="{E7FF3110-5353-4EE4-A26C-872040C0767D}" presName="connTx" presStyleLbl="parChTrans1D3" presStyleIdx="3" presStyleCnt="4"/>
      <dgm:spPr/>
      <dgm:t>
        <a:bodyPr/>
        <a:lstStyle/>
        <a:p>
          <a:endParaRPr lang="es-ES"/>
        </a:p>
      </dgm:t>
    </dgm:pt>
    <dgm:pt modelId="{79990B81-8BDB-445B-B924-747D7C8F6437}" type="pres">
      <dgm:prSet presAssocID="{F4A13965-48A8-4740-A220-E15D0A540DC8}" presName="root2" presStyleCnt="0"/>
      <dgm:spPr/>
    </dgm:pt>
    <dgm:pt modelId="{D8389B28-3CFC-4145-A67F-4B1749DAADAC}" type="pres">
      <dgm:prSet presAssocID="{F4A13965-48A8-4740-A220-E15D0A540DC8}" presName="LevelTwoTextNode" presStyleLbl="node3" presStyleIdx="3" presStyleCnt="4" custLinFactNeighborX="420" custLinFactNeighborY="5899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D8283CC-8199-428A-BC1E-98F018147798}" type="pres">
      <dgm:prSet presAssocID="{F4A13965-48A8-4740-A220-E15D0A540DC8}" presName="level3hierChild" presStyleCnt="0"/>
      <dgm:spPr/>
    </dgm:pt>
  </dgm:ptLst>
  <dgm:cxnLst>
    <dgm:cxn modelId="{0C121FC6-06BC-4690-A861-A6C4DD5BA084}" type="presOf" srcId="{9DDF499D-4035-48FB-B846-C029573CA6B2}" destId="{92F522C9-659B-4589-B104-D80A8F96081C}" srcOrd="1" destOrd="0" presId="urn:microsoft.com/office/officeart/2005/8/layout/hierarchy2"/>
    <dgm:cxn modelId="{849454AA-AB93-4281-B83F-D66E5A8DAC04}" type="presOf" srcId="{1941E336-1409-4FBC-A4B7-E2751C07C84B}" destId="{C84CA584-3AA4-41F4-B9F6-D598E1802276}" srcOrd="0" destOrd="0" presId="urn:microsoft.com/office/officeart/2005/8/layout/hierarchy2"/>
    <dgm:cxn modelId="{2A19A053-F7D3-4498-8E0E-54379541E214}" type="presOf" srcId="{7D58080B-ECEF-46AF-A761-CCFA3C18A8A4}" destId="{76C667C9-E696-4D31-B7E3-9320DF2405C3}" srcOrd="0" destOrd="0" presId="urn:microsoft.com/office/officeart/2005/8/layout/hierarchy2"/>
    <dgm:cxn modelId="{D1D74A8C-1084-439E-A053-D203FE666C2C}" type="presOf" srcId="{BAB7ADC9-0796-4827-9E79-42B8034AF798}" destId="{221E52DE-9E99-4481-98F3-5932F2B70BAC}" srcOrd="0" destOrd="0" presId="urn:microsoft.com/office/officeart/2005/8/layout/hierarchy2"/>
    <dgm:cxn modelId="{07198765-6087-473F-ABBA-E36328919D70}" srcId="{0EA536A2-71BF-4467-B88A-1CB6682579AD}" destId="{1941E336-1409-4FBC-A4B7-E2751C07C84B}" srcOrd="1" destOrd="0" parTransId="{461C4572-321E-48F6-848C-3E8D82459D4A}" sibTransId="{9BF10279-A76B-4B2D-9174-6BA25F8D02F4}"/>
    <dgm:cxn modelId="{5EEB883D-3AA9-42E5-8DE8-CFC0D5267EDF}" srcId="{7D58080B-ECEF-46AF-A761-CCFA3C18A8A4}" destId="{67604443-4A84-4ECA-8A41-B4443DD6EE30}" srcOrd="0" destOrd="0" parTransId="{D311DF12-F898-434A-858B-6504082DA998}" sibTransId="{B7C03E6D-84B2-4097-9978-36A3DA64DEC1}"/>
    <dgm:cxn modelId="{9968B7FE-0480-4B98-AE19-206644042682}" srcId="{0EA536A2-71BF-4467-B88A-1CB6682579AD}" destId="{7D58080B-ECEF-46AF-A761-CCFA3C18A8A4}" srcOrd="0" destOrd="0" parTransId="{9DDF499D-4035-48FB-B846-C029573CA6B2}" sibTransId="{C94D3B1E-2CF7-4EA4-8ACE-725802A46200}"/>
    <dgm:cxn modelId="{41ECBAD5-F874-4BF4-82E8-D9EBA526F888}" type="presOf" srcId="{67604443-4A84-4ECA-8A41-B4443DD6EE30}" destId="{A9F76E27-DAAF-471A-8155-36C41D1B0716}" srcOrd="0" destOrd="0" presId="urn:microsoft.com/office/officeart/2005/8/layout/hierarchy2"/>
    <dgm:cxn modelId="{D0869C58-2273-49AF-AE28-091FE66ACED5}" type="presOf" srcId="{D311DF12-F898-434A-858B-6504082DA998}" destId="{18791F25-CB4B-4CED-9668-EC96CB4A2732}" srcOrd="1" destOrd="0" presId="urn:microsoft.com/office/officeart/2005/8/layout/hierarchy2"/>
    <dgm:cxn modelId="{0C0761A5-7DDA-437D-85BB-FE5D5E03E543}" type="presOf" srcId="{461C4572-321E-48F6-848C-3E8D82459D4A}" destId="{84B255F2-7E22-448B-8BB9-9ED1F67C7257}" srcOrd="0" destOrd="0" presId="urn:microsoft.com/office/officeart/2005/8/layout/hierarchy2"/>
    <dgm:cxn modelId="{9651CFAE-AFBE-475E-AADB-9875628198E0}" type="presOf" srcId="{D311DF12-F898-434A-858B-6504082DA998}" destId="{30816D02-99EB-4E2B-99D3-A7309CEBF821}" srcOrd="0" destOrd="0" presId="urn:microsoft.com/office/officeart/2005/8/layout/hierarchy2"/>
    <dgm:cxn modelId="{538675AD-02E8-427C-A5F1-ED166A2F1833}" srcId="{277228DA-775C-407B-AAB2-E43184287D67}" destId="{0EA536A2-71BF-4467-B88A-1CB6682579AD}" srcOrd="0" destOrd="0" parTransId="{48A6268D-C208-4753-996C-5DD6DF22B6A4}" sibTransId="{4E58E1BF-6EF3-432B-8236-2D1E309A7D47}"/>
    <dgm:cxn modelId="{CCB20480-68A0-4B32-AA4E-2E32D60BA0AB}" type="presOf" srcId="{E7FF3110-5353-4EE4-A26C-872040C0767D}" destId="{1377E12E-4205-4D79-B20D-B18906BDF9AF}" srcOrd="1" destOrd="0" presId="urn:microsoft.com/office/officeart/2005/8/layout/hierarchy2"/>
    <dgm:cxn modelId="{53BD9BBE-420D-4C3F-AE1C-8849E6C512AA}" srcId="{1941E336-1409-4FBC-A4B7-E2751C07C84B}" destId="{F4A13965-48A8-4740-A220-E15D0A540DC8}" srcOrd="0" destOrd="0" parTransId="{E7FF3110-5353-4EE4-A26C-872040C0767D}" sibTransId="{DCEDEC12-C83E-47D4-A6A3-2D001A932127}"/>
    <dgm:cxn modelId="{1C08CDF0-72AE-413A-A7D4-8197B0DCCB33}" srcId="{7D58080B-ECEF-46AF-A761-CCFA3C18A8A4}" destId="{A570A3A9-A42B-4039-8953-695E1BD51A43}" srcOrd="1" destOrd="0" parTransId="{0AF828AD-B4CE-41B5-B18C-FE70824FB3EB}" sibTransId="{385F27D0-CEDF-40D0-ABBE-C78DBB51083D}"/>
    <dgm:cxn modelId="{0495F4FA-30EA-42F8-848A-634579E4EBDB}" type="presOf" srcId="{0AF828AD-B4CE-41B5-B18C-FE70824FB3EB}" destId="{B963E985-0DC9-44F2-8831-9CD5429F7B50}" srcOrd="0" destOrd="0" presId="urn:microsoft.com/office/officeart/2005/8/layout/hierarchy2"/>
    <dgm:cxn modelId="{399F1C86-F32F-4764-B2D4-390E1562C1D9}" type="presOf" srcId="{9DDF499D-4035-48FB-B846-C029573CA6B2}" destId="{4378F7CE-FEA4-4752-9179-D5D529F102D6}" srcOrd="0" destOrd="0" presId="urn:microsoft.com/office/officeart/2005/8/layout/hierarchy2"/>
    <dgm:cxn modelId="{C2775322-7B8D-4D15-B3BA-D389788B0F26}" type="presOf" srcId="{E7FF3110-5353-4EE4-A26C-872040C0767D}" destId="{3FD90C7E-3B39-4F44-8A7E-CD75F7385217}" srcOrd="0" destOrd="0" presId="urn:microsoft.com/office/officeart/2005/8/layout/hierarchy2"/>
    <dgm:cxn modelId="{B1B7FF57-763D-48F6-9D70-26041D3AEDB0}" type="presOf" srcId="{0AF828AD-B4CE-41B5-B18C-FE70824FB3EB}" destId="{AAAF73EB-5D90-4375-9BA9-29F0716CBDDA}" srcOrd="1" destOrd="0" presId="urn:microsoft.com/office/officeart/2005/8/layout/hierarchy2"/>
    <dgm:cxn modelId="{8FCF13B0-103F-4B28-86A7-1EFAACC5F9AA}" type="presOf" srcId="{0EA536A2-71BF-4467-B88A-1CB6682579AD}" destId="{8B436BC7-653F-4AB6-BE96-0E1F1FC4DCAA}" srcOrd="0" destOrd="0" presId="urn:microsoft.com/office/officeart/2005/8/layout/hierarchy2"/>
    <dgm:cxn modelId="{4CD67CA4-7182-41CF-A5C3-AD4C7F8C0754}" srcId="{7D58080B-ECEF-46AF-A761-CCFA3C18A8A4}" destId="{BAB7ADC9-0796-4827-9E79-42B8034AF798}" srcOrd="2" destOrd="0" parTransId="{FA7B6403-9485-4E85-A30F-6CCB6ECBBC26}" sibTransId="{E65A2C64-5374-4E43-AE1A-ADFF0E3262AE}"/>
    <dgm:cxn modelId="{19FC8B4F-8748-4015-8BFC-222815AC7868}" type="presOf" srcId="{FA7B6403-9485-4E85-A30F-6CCB6ECBBC26}" destId="{F3EFC08B-2917-450C-9F3A-06BBEF901EAB}" srcOrd="0" destOrd="0" presId="urn:microsoft.com/office/officeart/2005/8/layout/hierarchy2"/>
    <dgm:cxn modelId="{06BFB573-327D-404F-91DA-234878A62A4C}" type="presOf" srcId="{461C4572-321E-48F6-848C-3E8D82459D4A}" destId="{A8092F5F-ECC8-431C-B72A-4DC9CDAAC77B}" srcOrd="1" destOrd="0" presId="urn:microsoft.com/office/officeart/2005/8/layout/hierarchy2"/>
    <dgm:cxn modelId="{73CA7ECA-2AD2-4A64-B5A4-A464B8A0916D}" type="presOf" srcId="{A570A3A9-A42B-4039-8953-695E1BD51A43}" destId="{5A5B73C5-2FCC-4B4A-BADA-8C0ED8A35C85}" srcOrd="0" destOrd="0" presId="urn:microsoft.com/office/officeart/2005/8/layout/hierarchy2"/>
    <dgm:cxn modelId="{D2302EFE-6287-4088-B0D6-AC52976E0BB9}" type="presOf" srcId="{277228DA-775C-407B-AAB2-E43184287D67}" destId="{B22FC003-0367-4344-AD9C-D5C472ACFE9C}" srcOrd="0" destOrd="0" presId="urn:microsoft.com/office/officeart/2005/8/layout/hierarchy2"/>
    <dgm:cxn modelId="{F9275DC3-865F-42F5-BBD8-1B92CC5CB40B}" type="presOf" srcId="{F4A13965-48A8-4740-A220-E15D0A540DC8}" destId="{D8389B28-3CFC-4145-A67F-4B1749DAADAC}" srcOrd="0" destOrd="0" presId="urn:microsoft.com/office/officeart/2005/8/layout/hierarchy2"/>
    <dgm:cxn modelId="{A5454B6E-7A72-4887-8EDC-669D5368BAE0}" type="presOf" srcId="{FA7B6403-9485-4E85-A30F-6CCB6ECBBC26}" destId="{D820C895-1981-4263-9544-0A37F6606350}" srcOrd="1" destOrd="0" presId="urn:microsoft.com/office/officeart/2005/8/layout/hierarchy2"/>
    <dgm:cxn modelId="{36EC1EB6-9B41-4382-9C95-9ADA2A0808A0}" type="presParOf" srcId="{B22FC003-0367-4344-AD9C-D5C472ACFE9C}" destId="{AD656226-8DB1-49B5-AC85-572CB52D2264}" srcOrd="0" destOrd="0" presId="urn:microsoft.com/office/officeart/2005/8/layout/hierarchy2"/>
    <dgm:cxn modelId="{AEC78DAF-96E0-4333-BB9A-DCD6C633C13C}" type="presParOf" srcId="{AD656226-8DB1-49B5-AC85-572CB52D2264}" destId="{8B436BC7-653F-4AB6-BE96-0E1F1FC4DCAA}" srcOrd="0" destOrd="0" presId="urn:microsoft.com/office/officeart/2005/8/layout/hierarchy2"/>
    <dgm:cxn modelId="{885CC724-9D86-42B6-BE2C-57A09DD195B7}" type="presParOf" srcId="{AD656226-8DB1-49B5-AC85-572CB52D2264}" destId="{EBB19D7C-99F8-4A0D-9107-BD4CEB2B022E}" srcOrd="1" destOrd="0" presId="urn:microsoft.com/office/officeart/2005/8/layout/hierarchy2"/>
    <dgm:cxn modelId="{BCEDE9AB-4C12-4F71-9996-516C1A4FB825}" type="presParOf" srcId="{EBB19D7C-99F8-4A0D-9107-BD4CEB2B022E}" destId="{4378F7CE-FEA4-4752-9179-D5D529F102D6}" srcOrd="0" destOrd="0" presId="urn:microsoft.com/office/officeart/2005/8/layout/hierarchy2"/>
    <dgm:cxn modelId="{18C455D9-0C07-43FC-BF8F-A49D328BF40E}" type="presParOf" srcId="{4378F7CE-FEA4-4752-9179-D5D529F102D6}" destId="{92F522C9-659B-4589-B104-D80A8F96081C}" srcOrd="0" destOrd="0" presId="urn:microsoft.com/office/officeart/2005/8/layout/hierarchy2"/>
    <dgm:cxn modelId="{D0721538-4668-48CA-99EC-3EC39E4187D3}" type="presParOf" srcId="{EBB19D7C-99F8-4A0D-9107-BD4CEB2B022E}" destId="{E92FBCEC-2126-470D-A102-D221F73CAF6D}" srcOrd="1" destOrd="0" presId="urn:microsoft.com/office/officeart/2005/8/layout/hierarchy2"/>
    <dgm:cxn modelId="{411CD2A1-4082-4656-94F8-7F368AE84FE4}" type="presParOf" srcId="{E92FBCEC-2126-470D-A102-D221F73CAF6D}" destId="{76C667C9-E696-4D31-B7E3-9320DF2405C3}" srcOrd="0" destOrd="0" presId="urn:microsoft.com/office/officeart/2005/8/layout/hierarchy2"/>
    <dgm:cxn modelId="{93917783-8324-49FE-94A5-5267BEAACBB7}" type="presParOf" srcId="{E92FBCEC-2126-470D-A102-D221F73CAF6D}" destId="{033B0C69-D62E-465A-A93C-082E10A1E932}" srcOrd="1" destOrd="0" presId="urn:microsoft.com/office/officeart/2005/8/layout/hierarchy2"/>
    <dgm:cxn modelId="{6D6CB7FB-BF7C-4992-911A-A0CCD0303543}" type="presParOf" srcId="{033B0C69-D62E-465A-A93C-082E10A1E932}" destId="{30816D02-99EB-4E2B-99D3-A7309CEBF821}" srcOrd="0" destOrd="0" presId="urn:microsoft.com/office/officeart/2005/8/layout/hierarchy2"/>
    <dgm:cxn modelId="{5CFB425C-96C7-4806-8BDA-0391AA3D4CE9}" type="presParOf" srcId="{30816D02-99EB-4E2B-99D3-A7309CEBF821}" destId="{18791F25-CB4B-4CED-9668-EC96CB4A2732}" srcOrd="0" destOrd="0" presId="urn:microsoft.com/office/officeart/2005/8/layout/hierarchy2"/>
    <dgm:cxn modelId="{197EEDF6-751F-46DE-8185-964B16DB9A40}" type="presParOf" srcId="{033B0C69-D62E-465A-A93C-082E10A1E932}" destId="{909125F7-C081-41C7-9962-36F94D9A24FB}" srcOrd="1" destOrd="0" presId="urn:microsoft.com/office/officeart/2005/8/layout/hierarchy2"/>
    <dgm:cxn modelId="{ADDAB49C-5A0C-42C1-8EF7-597297CD548D}" type="presParOf" srcId="{909125F7-C081-41C7-9962-36F94D9A24FB}" destId="{A9F76E27-DAAF-471A-8155-36C41D1B0716}" srcOrd="0" destOrd="0" presId="urn:microsoft.com/office/officeart/2005/8/layout/hierarchy2"/>
    <dgm:cxn modelId="{1013726B-8733-4C2A-BE40-80569AFEE817}" type="presParOf" srcId="{909125F7-C081-41C7-9962-36F94D9A24FB}" destId="{42DA2262-9674-4E34-8B1F-34BA6D46F913}" srcOrd="1" destOrd="0" presId="urn:microsoft.com/office/officeart/2005/8/layout/hierarchy2"/>
    <dgm:cxn modelId="{FB4E1037-BCA3-4C52-8E3D-6748F117B226}" type="presParOf" srcId="{033B0C69-D62E-465A-A93C-082E10A1E932}" destId="{B963E985-0DC9-44F2-8831-9CD5429F7B50}" srcOrd="2" destOrd="0" presId="urn:microsoft.com/office/officeart/2005/8/layout/hierarchy2"/>
    <dgm:cxn modelId="{38D34241-18CB-42B5-AE96-4A05AC016A46}" type="presParOf" srcId="{B963E985-0DC9-44F2-8831-9CD5429F7B50}" destId="{AAAF73EB-5D90-4375-9BA9-29F0716CBDDA}" srcOrd="0" destOrd="0" presId="urn:microsoft.com/office/officeart/2005/8/layout/hierarchy2"/>
    <dgm:cxn modelId="{33D8BDA0-10D5-409C-BF9A-9DE6D6A807DD}" type="presParOf" srcId="{033B0C69-D62E-465A-A93C-082E10A1E932}" destId="{8CADDBAC-AB1F-4CCD-9A39-4567630E07A6}" srcOrd="3" destOrd="0" presId="urn:microsoft.com/office/officeart/2005/8/layout/hierarchy2"/>
    <dgm:cxn modelId="{9FDCD31C-36A3-4438-B1A3-E7CDAABC2B2C}" type="presParOf" srcId="{8CADDBAC-AB1F-4CCD-9A39-4567630E07A6}" destId="{5A5B73C5-2FCC-4B4A-BADA-8C0ED8A35C85}" srcOrd="0" destOrd="0" presId="urn:microsoft.com/office/officeart/2005/8/layout/hierarchy2"/>
    <dgm:cxn modelId="{9DA1DC8A-DCF4-4FA5-AF22-E8A7DFBFEC5F}" type="presParOf" srcId="{8CADDBAC-AB1F-4CCD-9A39-4567630E07A6}" destId="{C2D7569D-3033-4C51-AB71-97911B65A12E}" srcOrd="1" destOrd="0" presId="urn:microsoft.com/office/officeart/2005/8/layout/hierarchy2"/>
    <dgm:cxn modelId="{3AAFC379-C3B4-4CEA-B966-C824AB06A934}" type="presParOf" srcId="{033B0C69-D62E-465A-A93C-082E10A1E932}" destId="{F3EFC08B-2917-450C-9F3A-06BBEF901EAB}" srcOrd="4" destOrd="0" presId="urn:microsoft.com/office/officeart/2005/8/layout/hierarchy2"/>
    <dgm:cxn modelId="{09F79DD1-097B-43A7-BE18-4A2C56F4572F}" type="presParOf" srcId="{F3EFC08B-2917-450C-9F3A-06BBEF901EAB}" destId="{D820C895-1981-4263-9544-0A37F6606350}" srcOrd="0" destOrd="0" presId="urn:microsoft.com/office/officeart/2005/8/layout/hierarchy2"/>
    <dgm:cxn modelId="{2C91A126-0CF6-4292-BFDA-E41B3D737617}" type="presParOf" srcId="{033B0C69-D62E-465A-A93C-082E10A1E932}" destId="{87C0EBFE-2B03-4BD4-9A57-A6FCE356FAD3}" srcOrd="5" destOrd="0" presId="urn:microsoft.com/office/officeart/2005/8/layout/hierarchy2"/>
    <dgm:cxn modelId="{011DF317-EBD2-4625-BD23-FE4DC32DD726}" type="presParOf" srcId="{87C0EBFE-2B03-4BD4-9A57-A6FCE356FAD3}" destId="{221E52DE-9E99-4481-98F3-5932F2B70BAC}" srcOrd="0" destOrd="0" presId="urn:microsoft.com/office/officeart/2005/8/layout/hierarchy2"/>
    <dgm:cxn modelId="{FD4E360D-F546-421B-9191-F4AC97416B10}" type="presParOf" srcId="{87C0EBFE-2B03-4BD4-9A57-A6FCE356FAD3}" destId="{D0821A5B-ED15-4AD9-82C1-C44D402ADB7E}" srcOrd="1" destOrd="0" presId="urn:microsoft.com/office/officeart/2005/8/layout/hierarchy2"/>
    <dgm:cxn modelId="{86F25E4F-598D-4AAD-A08A-EC70432EAEA9}" type="presParOf" srcId="{EBB19D7C-99F8-4A0D-9107-BD4CEB2B022E}" destId="{84B255F2-7E22-448B-8BB9-9ED1F67C7257}" srcOrd="2" destOrd="0" presId="urn:microsoft.com/office/officeart/2005/8/layout/hierarchy2"/>
    <dgm:cxn modelId="{E87DF4EF-EB0B-48AE-85DD-56B71251BFF9}" type="presParOf" srcId="{84B255F2-7E22-448B-8BB9-9ED1F67C7257}" destId="{A8092F5F-ECC8-431C-B72A-4DC9CDAAC77B}" srcOrd="0" destOrd="0" presId="urn:microsoft.com/office/officeart/2005/8/layout/hierarchy2"/>
    <dgm:cxn modelId="{250CBB00-D03D-428A-9CA4-3744C23E1792}" type="presParOf" srcId="{EBB19D7C-99F8-4A0D-9107-BD4CEB2B022E}" destId="{6CB7EB01-8DCA-4043-A1EC-FB8C6271A187}" srcOrd="3" destOrd="0" presId="urn:microsoft.com/office/officeart/2005/8/layout/hierarchy2"/>
    <dgm:cxn modelId="{B4D8EF31-9A42-45C3-A677-2C91822A03AE}" type="presParOf" srcId="{6CB7EB01-8DCA-4043-A1EC-FB8C6271A187}" destId="{C84CA584-3AA4-41F4-B9F6-D598E1802276}" srcOrd="0" destOrd="0" presId="urn:microsoft.com/office/officeart/2005/8/layout/hierarchy2"/>
    <dgm:cxn modelId="{370335B9-6BF0-473E-A6D6-BFCE80A28F04}" type="presParOf" srcId="{6CB7EB01-8DCA-4043-A1EC-FB8C6271A187}" destId="{2790F5D9-FBBB-44FC-85DB-B56CEC5EBDDD}" srcOrd="1" destOrd="0" presId="urn:microsoft.com/office/officeart/2005/8/layout/hierarchy2"/>
    <dgm:cxn modelId="{8B22CC17-9308-4BFC-AB0B-D278D44E3876}" type="presParOf" srcId="{2790F5D9-FBBB-44FC-85DB-B56CEC5EBDDD}" destId="{3FD90C7E-3B39-4F44-8A7E-CD75F7385217}" srcOrd="0" destOrd="0" presId="urn:microsoft.com/office/officeart/2005/8/layout/hierarchy2"/>
    <dgm:cxn modelId="{3C6EA410-47EC-4422-9EE5-46CD55767DFC}" type="presParOf" srcId="{3FD90C7E-3B39-4F44-8A7E-CD75F7385217}" destId="{1377E12E-4205-4D79-B20D-B18906BDF9AF}" srcOrd="0" destOrd="0" presId="urn:microsoft.com/office/officeart/2005/8/layout/hierarchy2"/>
    <dgm:cxn modelId="{484E1A8C-DA0C-4585-8161-9C2D313F9A2A}" type="presParOf" srcId="{2790F5D9-FBBB-44FC-85DB-B56CEC5EBDDD}" destId="{79990B81-8BDB-445B-B924-747D7C8F6437}" srcOrd="1" destOrd="0" presId="urn:microsoft.com/office/officeart/2005/8/layout/hierarchy2"/>
    <dgm:cxn modelId="{FE991361-BC9B-4E85-B128-091C1574796A}" type="presParOf" srcId="{79990B81-8BDB-445B-B924-747D7C8F6437}" destId="{D8389B28-3CFC-4145-A67F-4B1749DAADAC}" srcOrd="0" destOrd="0" presId="urn:microsoft.com/office/officeart/2005/8/layout/hierarchy2"/>
    <dgm:cxn modelId="{92384D36-0971-4348-919C-C5DECF221CF7}" type="presParOf" srcId="{79990B81-8BDB-445B-B924-747D7C8F6437}" destId="{BD8283CC-8199-428A-BC1E-98F01814779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902577-74B2-459B-A416-FEDAF498412F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0234643-40D3-4C69-B8D8-FC14EA1A3BC4}">
      <dgm:prSet phldrT="[Texto]" custT="1"/>
      <dgm:spPr/>
      <dgm:t>
        <a:bodyPr/>
        <a:lstStyle/>
        <a:p>
          <a:r>
            <a:rPr lang="es-ES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Delimitación del área de trabajo</a:t>
          </a:r>
          <a:endParaRPr lang="es-ES" sz="26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FC56C5-644F-476D-A59F-04D388A69F38}" type="parTrans" cxnId="{6860A1BB-29E9-451E-8C1B-E1A98BF85BC7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A4E4E1-5B69-4DA7-A14E-D6C8E7A41D93}" type="sibTrans" cxnId="{6860A1BB-29E9-451E-8C1B-E1A98BF85BC7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543C87-2CC7-49D7-9972-930026FCBA84}">
      <dgm:prSet phldrT="[Texto]" custT="1"/>
      <dgm:spPr/>
      <dgm:t>
        <a:bodyPr/>
        <a:lstStyle/>
        <a:p>
          <a:r>
            <a:rPr lang="es-E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Selección de contenidos</a:t>
          </a:r>
          <a:endParaRPr lang="es-E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B7FF53-FC1D-4E64-8CC8-D6A33FC94E3D}" type="parTrans" cxnId="{5020D7A7-DAF3-4480-8D06-86873F32F182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5B87C5-44BA-475D-9824-7BA985CBA082}" type="sibTrans" cxnId="{5020D7A7-DAF3-4480-8D06-86873F32F182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6AAD8-3CC9-44A4-A738-9E535DAB901E}">
      <dgm:prSet phldrT="[Texto]" custT="1"/>
      <dgm:spPr/>
      <dgm:t>
        <a:bodyPr/>
        <a:lstStyle/>
        <a:p>
          <a:r>
            <a:rPr lang="es-E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Estructura básica</a:t>
          </a:r>
          <a:endParaRPr lang="es-E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DCB00C-BAE5-4064-AD43-490945820E5C}" type="parTrans" cxnId="{249B36AE-D66F-467D-9E8D-DB75C9966684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43CFE7D-3BE6-4A2F-9A1C-7F40DD78669D}" type="sibTrans" cxnId="{249B36AE-D66F-467D-9E8D-DB75C9966684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6A8EE4-FDAC-496A-BAD1-50213AB78B87}">
      <dgm:prSet phldrT="[Texto]" custT="1"/>
      <dgm:spPr/>
      <dgm:t>
        <a:bodyPr/>
        <a:lstStyle/>
        <a:p>
          <a:r>
            <a:rPr lang="es-ES" sz="2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Tratamiento</a:t>
          </a:r>
        </a:p>
        <a:p>
          <a:endParaRPr lang="es-E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C1587B-4225-435E-941F-E6CBF5DA097F}" type="parTrans" cxnId="{117E0EC3-0003-4BFB-8E80-9FED04B2BA53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816F6C-E749-4E56-BE11-E500B6980BE6}" type="sibTrans" cxnId="{117E0EC3-0003-4BFB-8E80-9FED04B2BA53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F0CEF3-BA51-4EF1-8810-DA1FF2908E6A}">
      <dgm:prSet phldrT="[Texto]" custT="1"/>
      <dgm:spPr/>
      <dgm:t>
        <a:bodyPr/>
        <a:lstStyle/>
        <a:p>
          <a:r>
            <a:rPr lang="es-E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Preproducción del guión</a:t>
          </a:r>
          <a:endParaRPr lang="es-E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93D14B-E742-43B3-8D4E-C590DA9F3FA0}" type="parTrans" cxnId="{CADDE251-CBFD-4128-80AE-0DAE6C68148F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D485F7-B865-454F-BC77-A7BEAD5A499B}" type="sibTrans" cxnId="{CADDE251-CBFD-4128-80AE-0DAE6C68148F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A0743E-61CB-4165-A66C-5EF993E8CDA1}">
      <dgm:prSet phldrT="[Texto]" custT="1"/>
      <dgm:spPr/>
      <dgm:t>
        <a:bodyPr/>
        <a:lstStyle/>
        <a:p>
          <a:r>
            <a:rPr lang="es-E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Sinopsis</a:t>
          </a:r>
          <a:endParaRPr lang="es-E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3554A4-F047-4BA9-AAB7-EC74AC48B35B}" type="parTrans" cxnId="{B331171A-3703-42AF-BBCB-D6BAA8650A5A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CE2001-8BDE-4810-BD36-1677AB82BBF5}" type="sibTrans" cxnId="{B331171A-3703-42AF-BBCB-D6BAA8650A5A}">
      <dgm:prSet/>
      <dgm:spPr/>
      <dgm:t>
        <a:bodyPr/>
        <a:lstStyle/>
        <a:p>
          <a:endParaRPr lang="es-ES" sz="28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F83759-E555-4EDE-ACB3-98313AE4DA7A}" type="pres">
      <dgm:prSet presAssocID="{6E902577-74B2-459B-A416-FEDAF498412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6B136342-D54F-4F4A-9A7F-E4D8FACF9272}" type="pres">
      <dgm:prSet presAssocID="{40234643-40D3-4C69-B8D8-FC14EA1A3BC4}" presName="compNode" presStyleCnt="0"/>
      <dgm:spPr/>
    </dgm:pt>
    <dgm:pt modelId="{7CD0C392-5B84-4BE1-8E33-736420E0F1E2}" type="pres">
      <dgm:prSet presAssocID="{40234643-40D3-4C69-B8D8-FC14EA1A3BC4}" presName="dummyConnPt" presStyleCnt="0"/>
      <dgm:spPr/>
    </dgm:pt>
    <dgm:pt modelId="{EB66FDB8-66EC-4EDA-A1F4-5E526FD24847}" type="pres">
      <dgm:prSet presAssocID="{40234643-40D3-4C69-B8D8-FC14EA1A3BC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FFB6EC-0D62-4B53-8D24-87BFB912D8E7}" type="pres">
      <dgm:prSet presAssocID="{0AA4E4E1-5B69-4DA7-A14E-D6C8E7A41D93}" presName="sibTrans" presStyleLbl="bgSibTrans2D1" presStyleIdx="0" presStyleCnt="5"/>
      <dgm:spPr/>
      <dgm:t>
        <a:bodyPr/>
        <a:lstStyle/>
        <a:p>
          <a:endParaRPr lang="es-ES"/>
        </a:p>
      </dgm:t>
    </dgm:pt>
    <dgm:pt modelId="{1B8D2459-34C8-46CD-B13E-C408C93F1AF8}" type="pres">
      <dgm:prSet presAssocID="{60543C87-2CC7-49D7-9972-930026FCBA84}" presName="compNode" presStyleCnt="0"/>
      <dgm:spPr/>
    </dgm:pt>
    <dgm:pt modelId="{146F534B-E2EA-4C1B-8357-043FF01ECD85}" type="pres">
      <dgm:prSet presAssocID="{60543C87-2CC7-49D7-9972-930026FCBA84}" presName="dummyConnPt" presStyleCnt="0"/>
      <dgm:spPr/>
    </dgm:pt>
    <dgm:pt modelId="{E2110334-DDD7-42CF-AA4E-3E183DFDAA6E}" type="pres">
      <dgm:prSet presAssocID="{60543C87-2CC7-49D7-9972-930026FCBA8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0DA907-7390-4B4C-994D-8BE074D61305}" type="pres">
      <dgm:prSet presAssocID="{C75B87C5-44BA-475D-9824-7BA985CBA082}" presName="sibTrans" presStyleLbl="bgSibTrans2D1" presStyleIdx="1" presStyleCnt="5"/>
      <dgm:spPr/>
      <dgm:t>
        <a:bodyPr/>
        <a:lstStyle/>
        <a:p>
          <a:endParaRPr lang="es-ES"/>
        </a:p>
      </dgm:t>
    </dgm:pt>
    <dgm:pt modelId="{C81571BE-F588-4C44-8F26-8F08968A7729}" type="pres">
      <dgm:prSet presAssocID="{3506AAD8-3CC9-44A4-A738-9E535DAB901E}" presName="compNode" presStyleCnt="0"/>
      <dgm:spPr/>
    </dgm:pt>
    <dgm:pt modelId="{2191804B-3F68-44C7-93F6-61EBD9A748A0}" type="pres">
      <dgm:prSet presAssocID="{3506AAD8-3CC9-44A4-A738-9E535DAB901E}" presName="dummyConnPt" presStyleCnt="0"/>
      <dgm:spPr/>
    </dgm:pt>
    <dgm:pt modelId="{2C364A2B-6534-4A05-B044-B43C3DF34A03}" type="pres">
      <dgm:prSet presAssocID="{3506AAD8-3CC9-44A4-A738-9E535DAB901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FEDF24-6903-4188-B2CF-C245B89BA7C6}" type="pres">
      <dgm:prSet presAssocID="{F43CFE7D-3BE6-4A2F-9A1C-7F40DD78669D}" presName="sibTrans" presStyleLbl="bgSibTrans2D1" presStyleIdx="2" presStyleCnt="5"/>
      <dgm:spPr/>
      <dgm:t>
        <a:bodyPr/>
        <a:lstStyle/>
        <a:p>
          <a:endParaRPr lang="es-ES"/>
        </a:p>
      </dgm:t>
    </dgm:pt>
    <dgm:pt modelId="{6A50FB45-1AC4-45D6-954D-AFCAE4487245}" type="pres">
      <dgm:prSet presAssocID="{B86A8EE4-FDAC-496A-BAD1-50213AB78B87}" presName="compNode" presStyleCnt="0"/>
      <dgm:spPr/>
    </dgm:pt>
    <dgm:pt modelId="{F46DF5EC-5495-491A-A209-259E16ADC52E}" type="pres">
      <dgm:prSet presAssocID="{B86A8EE4-FDAC-496A-BAD1-50213AB78B87}" presName="dummyConnPt" presStyleCnt="0"/>
      <dgm:spPr/>
    </dgm:pt>
    <dgm:pt modelId="{DE10BDA5-9D6D-4AA4-B03C-103328EA7D91}" type="pres">
      <dgm:prSet presAssocID="{B86A8EE4-FDAC-496A-BAD1-50213AB78B8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6886EDA-772D-4371-A559-799DEEF465BA}" type="pres">
      <dgm:prSet presAssocID="{92816F6C-E749-4E56-BE11-E500B6980BE6}" presName="sibTrans" presStyleLbl="bgSibTrans2D1" presStyleIdx="3" presStyleCnt="5"/>
      <dgm:spPr/>
      <dgm:t>
        <a:bodyPr/>
        <a:lstStyle/>
        <a:p>
          <a:endParaRPr lang="es-ES"/>
        </a:p>
      </dgm:t>
    </dgm:pt>
    <dgm:pt modelId="{1E89C089-DF29-45B9-8CA5-6EF8260FCD89}" type="pres">
      <dgm:prSet presAssocID="{00F0CEF3-BA51-4EF1-8810-DA1FF2908E6A}" presName="compNode" presStyleCnt="0"/>
      <dgm:spPr/>
    </dgm:pt>
    <dgm:pt modelId="{BE3FC28F-98B7-4918-9680-88D87E2A1E8E}" type="pres">
      <dgm:prSet presAssocID="{00F0CEF3-BA51-4EF1-8810-DA1FF2908E6A}" presName="dummyConnPt" presStyleCnt="0"/>
      <dgm:spPr/>
    </dgm:pt>
    <dgm:pt modelId="{6D0EF820-D4C6-4C31-92D8-3D66DE45489E}" type="pres">
      <dgm:prSet presAssocID="{00F0CEF3-BA51-4EF1-8810-DA1FF2908E6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6F45B4-82CB-41A6-91F9-709C92592AF2}" type="pres">
      <dgm:prSet presAssocID="{B3D485F7-B865-454F-BC77-A7BEAD5A499B}" presName="sibTrans" presStyleLbl="bgSibTrans2D1" presStyleIdx="4" presStyleCnt="5"/>
      <dgm:spPr/>
      <dgm:t>
        <a:bodyPr/>
        <a:lstStyle/>
        <a:p>
          <a:endParaRPr lang="es-ES"/>
        </a:p>
      </dgm:t>
    </dgm:pt>
    <dgm:pt modelId="{A2359032-8BEF-428B-96A4-729DF05C6AC0}" type="pres">
      <dgm:prSet presAssocID="{6DA0743E-61CB-4165-A66C-5EF993E8CDA1}" presName="compNode" presStyleCnt="0"/>
      <dgm:spPr/>
    </dgm:pt>
    <dgm:pt modelId="{B9867968-22DE-442A-8E1A-A2D5CC168EC1}" type="pres">
      <dgm:prSet presAssocID="{6DA0743E-61CB-4165-A66C-5EF993E8CDA1}" presName="dummyConnPt" presStyleCnt="0"/>
      <dgm:spPr/>
    </dgm:pt>
    <dgm:pt modelId="{F39A7602-21A8-4CCE-A99F-78D77E695601}" type="pres">
      <dgm:prSet presAssocID="{6DA0743E-61CB-4165-A66C-5EF993E8CDA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768EB6C-DE79-41C0-8353-81B6355498D4}" type="presOf" srcId="{3506AAD8-3CC9-44A4-A738-9E535DAB901E}" destId="{2C364A2B-6534-4A05-B044-B43C3DF34A03}" srcOrd="0" destOrd="0" presId="urn:microsoft.com/office/officeart/2005/8/layout/bProcess4"/>
    <dgm:cxn modelId="{F8698450-EDE8-4993-AFBB-D812A246A887}" type="presOf" srcId="{0AA4E4E1-5B69-4DA7-A14E-D6C8E7A41D93}" destId="{33FFB6EC-0D62-4B53-8D24-87BFB912D8E7}" srcOrd="0" destOrd="0" presId="urn:microsoft.com/office/officeart/2005/8/layout/bProcess4"/>
    <dgm:cxn modelId="{B21CEBA3-2606-4661-80FD-B9766CF1223A}" type="presOf" srcId="{6DA0743E-61CB-4165-A66C-5EF993E8CDA1}" destId="{F39A7602-21A8-4CCE-A99F-78D77E695601}" srcOrd="0" destOrd="0" presId="urn:microsoft.com/office/officeart/2005/8/layout/bProcess4"/>
    <dgm:cxn modelId="{117E0EC3-0003-4BFB-8E80-9FED04B2BA53}" srcId="{6E902577-74B2-459B-A416-FEDAF498412F}" destId="{B86A8EE4-FDAC-496A-BAD1-50213AB78B87}" srcOrd="3" destOrd="0" parTransId="{36C1587B-4225-435E-941F-E6CBF5DA097F}" sibTransId="{92816F6C-E749-4E56-BE11-E500B6980BE6}"/>
    <dgm:cxn modelId="{ED788355-47EC-4707-B624-550978354C9C}" type="presOf" srcId="{92816F6C-E749-4E56-BE11-E500B6980BE6}" destId="{36886EDA-772D-4371-A559-799DEEF465BA}" srcOrd="0" destOrd="0" presId="urn:microsoft.com/office/officeart/2005/8/layout/bProcess4"/>
    <dgm:cxn modelId="{FE64F41C-4F4E-40A7-BFA9-1BD4DDF0BA5C}" type="presOf" srcId="{40234643-40D3-4C69-B8D8-FC14EA1A3BC4}" destId="{EB66FDB8-66EC-4EDA-A1F4-5E526FD24847}" srcOrd="0" destOrd="0" presId="urn:microsoft.com/office/officeart/2005/8/layout/bProcess4"/>
    <dgm:cxn modelId="{B260F33C-AF12-45E6-A683-FB80B34C51D9}" type="presOf" srcId="{6E902577-74B2-459B-A416-FEDAF498412F}" destId="{08F83759-E555-4EDE-ACB3-98313AE4DA7A}" srcOrd="0" destOrd="0" presId="urn:microsoft.com/office/officeart/2005/8/layout/bProcess4"/>
    <dgm:cxn modelId="{D421E39D-D097-4204-8FE9-C3B8DE7444F2}" type="presOf" srcId="{00F0CEF3-BA51-4EF1-8810-DA1FF2908E6A}" destId="{6D0EF820-D4C6-4C31-92D8-3D66DE45489E}" srcOrd="0" destOrd="0" presId="urn:microsoft.com/office/officeart/2005/8/layout/bProcess4"/>
    <dgm:cxn modelId="{97DCD2C2-B835-4A7A-BC67-535632514067}" type="presOf" srcId="{B3D485F7-B865-454F-BC77-A7BEAD5A499B}" destId="{AD6F45B4-82CB-41A6-91F9-709C92592AF2}" srcOrd="0" destOrd="0" presId="urn:microsoft.com/office/officeart/2005/8/layout/bProcess4"/>
    <dgm:cxn modelId="{249B36AE-D66F-467D-9E8D-DB75C9966684}" srcId="{6E902577-74B2-459B-A416-FEDAF498412F}" destId="{3506AAD8-3CC9-44A4-A738-9E535DAB901E}" srcOrd="2" destOrd="0" parTransId="{81DCB00C-BAE5-4064-AD43-490945820E5C}" sibTransId="{F43CFE7D-3BE6-4A2F-9A1C-7F40DD78669D}"/>
    <dgm:cxn modelId="{6860A1BB-29E9-451E-8C1B-E1A98BF85BC7}" srcId="{6E902577-74B2-459B-A416-FEDAF498412F}" destId="{40234643-40D3-4C69-B8D8-FC14EA1A3BC4}" srcOrd="0" destOrd="0" parTransId="{76FC56C5-644F-476D-A59F-04D388A69F38}" sibTransId="{0AA4E4E1-5B69-4DA7-A14E-D6C8E7A41D93}"/>
    <dgm:cxn modelId="{B331171A-3703-42AF-BBCB-D6BAA8650A5A}" srcId="{6E902577-74B2-459B-A416-FEDAF498412F}" destId="{6DA0743E-61CB-4165-A66C-5EF993E8CDA1}" srcOrd="5" destOrd="0" parTransId="{013554A4-F047-4BA9-AAB7-EC74AC48B35B}" sibTransId="{36CE2001-8BDE-4810-BD36-1677AB82BBF5}"/>
    <dgm:cxn modelId="{579F46F2-5DB5-4958-9B56-02427D4DA307}" type="presOf" srcId="{F43CFE7D-3BE6-4A2F-9A1C-7F40DD78669D}" destId="{5DFEDF24-6903-4188-B2CF-C245B89BA7C6}" srcOrd="0" destOrd="0" presId="urn:microsoft.com/office/officeart/2005/8/layout/bProcess4"/>
    <dgm:cxn modelId="{5020D7A7-DAF3-4480-8D06-86873F32F182}" srcId="{6E902577-74B2-459B-A416-FEDAF498412F}" destId="{60543C87-2CC7-49D7-9972-930026FCBA84}" srcOrd="1" destOrd="0" parTransId="{00B7FF53-FC1D-4E64-8CC8-D6A33FC94E3D}" sibTransId="{C75B87C5-44BA-475D-9824-7BA985CBA082}"/>
    <dgm:cxn modelId="{5F7AACD7-80B8-4192-AE40-546968EC666A}" type="presOf" srcId="{B86A8EE4-FDAC-496A-BAD1-50213AB78B87}" destId="{DE10BDA5-9D6D-4AA4-B03C-103328EA7D91}" srcOrd="0" destOrd="0" presId="urn:microsoft.com/office/officeart/2005/8/layout/bProcess4"/>
    <dgm:cxn modelId="{F9C71814-DA12-4835-923E-4E3FB4E93933}" type="presOf" srcId="{C75B87C5-44BA-475D-9824-7BA985CBA082}" destId="{E90DA907-7390-4B4C-994D-8BE074D61305}" srcOrd="0" destOrd="0" presId="urn:microsoft.com/office/officeart/2005/8/layout/bProcess4"/>
    <dgm:cxn modelId="{C6D7DB9D-E8AB-4824-97C7-96E91DC9EBD9}" type="presOf" srcId="{60543C87-2CC7-49D7-9972-930026FCBA84}" destId="{E2110334-DDD7-42CF-AA4E-3E183DFDAA6E}" srcOrd="0" destOrd="0" presId="urn:microsoft.com/office/officeart/2005/8/layout/bProcess4"/>
    <dgm:cxn modelId="{CADDE251-CBFD-4128-80AE-0DAE6C68148F}" srcId="{6E902577-74B2-459B-A416-FEDAF498412F}" destId="{00F0CEF3-BA51-4EF1-8810-DA1FF2908E6A}" srcOrd="4" destOrd="0" parTransId="{9193D14B-E742-43B3-8D4E-C590DA9F3FA0}" sibTransId="{B3D485F7-B865-454F-BC77-A7BEAD5A499B}"/>
    <dgm:cxn modelId="{091C92F7-3991-4DF6-8D65-ED0E3DB2FF42}" type="presParOf" srcId="{08F83759-E555-4EDE-ACB3-98313AE4DA7A}" destId="{6B136342-D54F-4F4A-9A7F-E4D8FACF9272}" srcOrd="0" destOrd="0" presId="urn:microsoft.com/office/officeart/2005/8/layout/bProcess4"/>
    <dgm:cxn modelId="{FD78ED73-4C03-4299-823C-EC260ABCDF56}" type="presParOf" srcId="{6B136342-D54F-4F4A-9A7F-E4D8FACF9272}" destId="{7CD0C392-5B84-4BE1-8E33-736420E0F1E2}" srcOrd="0" destOrd="0" presId="urn:microsoft.com/office/officeart/2005/8/layout/bProcess4"/>
    <dgm:cxn modelId="{251C8C2F-ACB4-41CB-988C-C6F525C06B22}" type="presParOf" srcId="{6B136342-D54F-4F4A-9A7F-E4D8FACF9272}" destId="{EB66FDB8-66EC-4EDA-A1F4-5E526FD24847}" srcOrd="1" destOrd="0" presId="urn:microsoft.com/office/officeart/2005/8/layout/bProcess4"/>
    <dgm:cxn modelId="{EEC3B5EE-EDC2-4CD0-9299-2DFA048D9A60}" type="presParOf" srcId="{08F83759-E555-4EDE-ACB3-98313AE4DA7A}" destId="{33FFB6EC-0D62-4B53-8D24-87BFB912D8E7}" srcOrd="1" destOrd="0" presId="urn:microsoft.com/office/officeart/2005/8/layout/bProcess4"/>
    <dgm:cxn modelId="{BF20E9FE-9EEF-4100-A148-98635D4E8553}" type="presParOf" srcId="{08F83759-E555-4EDE-ACB3-98313AE4DA7A}" destId="{1B8D2459-34C8-46CD-B13E-C408C93F1AF8}" srcOrd="2" destOrd="0" presId="urn:microsoft.com/office/officeart/2005/8/layout/bProcess4"/>
    <dgm:cxn modelId="{64788F7D-29CE-4938-96C1-8E5A0B4299A9}" type="presParOf" srcId="{1B8D2459-34C8-46CD-B13E-C408C93F1AF8}" destId="{146F534B-E2EA-4C1B-8357-043FF01ECD85}" srcOrd="0" destOrd="0" presId="urn:microsoft.com/office/officeart/2005/8/layout/bProcess4"/>
    <dgm:cxn modelId="{8E279074-3466-4735-84EE-77501BF4DA50}" type="presParOf" srcId="{1B8D2459-34C8-46CD-B13E-C408C93F1AF8}" destId="{E2110334-DDD7-42CF-AA4E-3E183DFDAA6E}" srcOrd="1" destOrd="0" presId="urn:microsoft.com/office/officeart/2005/8/layout/bProcess4"/>
    <dgm:cxn modelId="{51404C23-5B2B-49C2-91EF-7274B32C6406}" type="presParOf" srcId="{08F83759-E555-4EDE-ACB3-98313AE4DA7A}" destId="{E90DA907-7390-4B4C-994D-8BE074D61305}" srcOrd="3" destOrd="0" presId="urn:microsoft.com/office/officeart/2005/8/layout/bProcess4"/>
    <dgm:cxn modelId="{8ACB3336-70C7-4B6A-9E38-F74A2B514B21}" type="presParOf" srcId="{08F83759-E555-4EDE-ACB3-98313AE4DA7A}" destId="{C81571BE-F588-4C44-8F26-8F08968A7729}" srcOrd="4" destOrd="0" presId="urn:microsoft.com/office/officeart/2005/8/layout/bProcess4"/>
    <dgm:cxn modelId="{717E818E-8CDF-42C0-A685-94C73BA9CBEB}" type="presParOf" srcId="{C81571BE-F588-4C44-8F26-8F08968A7729}" destId="{2191804B-3F68-44C7-93F6-61EBD9A748A0}" srcOrd="0" destOrd="0" presId="urn:microsoft.com/office/officeart/2005/8/layout/bProcess4"/>
    <dgm:cxn modelId="{E43AEE7F-2EA2-48A3-9B8F-198B2B951247}" type="presParOf" srcId="{C81571BE-F588-4C44-8F26-8F08968A7729}" destId="{2C364A2B-6534-4A05-B044-B43C3DF34A03}" srcOrd="1" destOrd="0" presId="urn:microsoft.com/office/officeart/2005/8/layout/bProcess4"/>
    <dgm:cxn modelId="{B8D508A6-8E50-497D-B71E-D61C71E55B4B}" type="presParOf" srcId="{08F83759-E555-4EDE-ACB3-98313AE4DA7A}" destId="{5DFEDF24-6903-4188-B2CF-C245B89BA7C6}" srcOrd="5" destOrd="0" presId="urn:microsoft.com/office/officeart/2005/8/layout/bProcess4"/>
    <dgm:cxn modelId="{2C78D860-FB61-46AB-BF4D-BC08A59EA031}" type="presParOf" srcId="{08F83759-E555-4EDE-ACB3-98313AE4DA7A}" destId="{6A50FB45-1AC4-45D6-954D-AFCAE4487245}" srcOrd="6" destOrd="0" presId="urn:microsoft.com/office/officeart/2005/8/layout/bProcess4"/>
    <dgm:cxn modelId="{AF716942-7155-4E80-83B1-ED6ABC3AE727}" type="presParOf" srcId="{6A50FB45-1AC4-45D6-954D-AFCAE4487245}" destId="{F46DF5EC-5495-491A-A209-259E16ADC52E}" srcOrd="0" destOrd="0" presId="urn:microsoft.com/office/officeart/2005/8/layout/bProcess4"/>
    <dgm:cxn modelId="{13C59E02-ACEE-4DA5-B92E-1C2DA7F23D1C}" type="presParOf" srcId="{6A50FB45-1AC4-45D6-954D-AFCAE4487245}" destId="{DE10BDA5-9D6D-4AA4-B03C-103328EA7D91}" srcOrd="1" destOrd="0" presId="urn:microsoft.com/office/officeart/2005/8/layout/bProcess4"/>
    <dgm:cxn modelId="{7898A1AE-D8BA-4844-BD9A-1989334CF95F}" type="presParOf" srcId="{08F83759-E555-4EDE-ACB3-98313AE4DA7A}" destId="{36886EDA-772D-4371-A559-799DEEF465BA}" srcOrd="7" destOrd="0" presId="urn:microsoft.com/office/officeart/2005/8/layout/bProcess4"/>
    <dgm:cxn modelId="{E768A732-B95E-41E0-AFC6-44B9123CAA4E}" type="presParOf" srcId="{08F83759-E555-4EDE-ACB3-98313AE4DA7A}" destId="{1E89C089-DF29-45B9-8CA5-6EF8260FCD89}" srcOrd="8" destOrd="0" presId="urn:microsoft.com/office/officeart/2005/8/layout/bProcess4"/>
    <dgm:cxn modelId="{7AD57B08-9307-4A24-8527-61F8653FAF53}" type="presParOf" srcId="{1E89C089-DF29-45B9-8CA5-6EF8260FCD89}" destId="{BE3FC28F-98B7-4918-9680-88D87E2A1E8E}" srcOrd="0" destOrd="0" presId="urn:microsoft.com/office/officeart/2005/8/layout/bProcess4"/>
    <dgm:cxn modelId="{7DF2F06F-EF8F-4916-91AB-650C9C193F8A}" type="presParOf" srcId="{1E89C089-DF29-45B9-8CA5-6EF8260FCD89}" destId="{6D0EF820-D4C6-4C31-92D8-3D66DE45489E}" srcOrd="1" destOrd="0" presId="urn:microsoft.com/office/officeart/2005/8/layout/bProcess4"/>
    <dgm:cxn modelId="{60198FE8-38CE-46D5-9CC5-BD936B693DA4}" type="presParOf" srcId="{08F83759-E555-4EDE-ACB3-98313AE4DA7A}" destId="{AD6F45B4-82CB-41A6-91F9-709C92592AF2}" srcOrd="9" destOrd="0" presId="urn:microsoft.com/office/officeart/2005/8/layout/bProcess4"/>
    <dgm:cxn modelId="{3A777178-414B-4E40-828D-03BCED3B0899}" type="presParOf" srcId="{08F83759-E555-4EDE-ACB3-98313AE4DA7A}" destId="{A2359032-8BEF-428B-96A4-729DF05C6AC0}" srcOrd="10" destOrd="0" presId="urn:microsoft.com/office/officeart/2005/8/layout/bProcess4"/>
    <dgm:cxn modelId="{90B7340F-A8B9-4D89-8686-E1338AE12D1A}" type="presParOf" srcId="{A2359032-8BEF-428B-96A4-729DF05C6AC0}" destId="{B9867968-22DE-442A-8E1A-A2D5CC168EC1}" srcOrd="0" destOrd="0" presId="urn:microsoft.com/office/officeart/2005/8/layout/bProcess4"/>
    <dgm:cxn modelId="{CB11BBC5-5E23-43AD-9B77-0A6D1BB5AFE2}" type="presParOf" srcId="{A2359032-8BEF-428B-96A4-729DF05C6AC0}" destId="{F39A7602-21A8-4CCE-A99F-78D77E695601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2B8E3B-E493-4807-88B2-568EAA65B746}" type="doc">
      <dgm:prSet loTypeId="urn:microsoft.com/office/officeart/2005/8/layout/process1" loCatId="process" qsTypeId="urn:microsoft.com/office/officeart/2005/8/quickstyle/3d5" qsCatId="3D" csTypeId="urn:microsoft.com/office/officeart/2005/8/colors/accent1_2" csCatId="accent1" phldr="1"/>
      <dgm:spPr/>
    </dgm:pt>
    <dgm:pt modelId="{2B187535-35D1-406B-928D-C7EF3D3E3925}">
      <dgm:prSet phldrT="[Texto]"/>
      <dgm:spPr/>
      <dgm:t>
        <a:bodyPr/>
        <a:lstStyle/>
        <a:p>
          <a:r>
            <a:rPr lang="es-E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¿Qué?</a:t>
          </a:r>
          <a:endParaRPr lang="es-E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9835AE-3BEE-4052-95C6-1BAC53172705}" type="parTrans" cxnId="{AB679D40-0DC3-455A-9061-B41A2574AFE5}">
      <dgm:prSet/>
      <dgm:spPr/>
      <dgm:t>
        <a:bodyPr/>
        <a:lstStyle/>
        <a:p>
          <a:endParaRPr lang="es-ES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B55899-31DB-4886-ADCE-528DF77B2B20}" type="sibTrans" cxnId="{AB679D40-0DC3-455A-9061-B41A2574AFE5}">
      <dgm:prSet/>
      <dgm:spPr/>
      <dgm:t>
        <a:bodyPr/>
        <a:lstStyle/>
        <a:p>
          <a:endParaRPr lang="es-ES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7904E9-B8F3-4872-B9B7-167569CA6C36}">
      <dgm:prSet phldrT="[Texto]"/>
      <dgm:spPr/>
      <dgm:t>
        <a:bodyPr/>
        <a:lstStyle/>
        <a:p>
          <a:r>
            <a:rPr lang="es-E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¿A quién?</a:t>
          </a:r>
          <a:endParaRPr lang="es-E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71D558-827F-4E1E-9E05-D0AFEA8F99E6}" type="parTrans" cxnId="{0D38F11A-9C3D-4602-B9AD-DE30EC305B4C}">
      <dgm:prSet/>
      <dgm:spPr/>
      <dgm:t>
        <a:bodyPr/>
        <a:lstStyle/>
        <a:p>
          <a:endParaRPr lang="es-ES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392608-F5ED-4A11-9FF8-9D732D643A98}" type="sibTrans" cxnId="{0D38F11A-9C3D-4602-B9AD-DE30EC305B4C}">
      <dgm:prSet/>
      <dgm:spPr/>
      <dgm:t>
        <a:bodyPr/>
        <a:lstStyle/>
        <a:p>
          <a:endParaRPr lang="es-ES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5CA2E9-280E-46D0-988F-678BF16AE3AD}">
      <dgm:prSet phldrT="[Texto]"/>
      <dgm:spPr/>
      <dgm:t>
        <a:bodyPr/>
        <a:lstStyle/>
        <a:p>
          <a:r>
            <a:rPr lang="es-E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¿Para qué?</a:t>
          </a:r>
          <a:endParaRPr lang="es-E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761DF4-F161-421E-955D-6F0D04909A8D}" type="parTrans" cxnId="{9CF1C584-6B3D-4C17-B59B-D4A48580B9F1}">
      <dgm:prSet/>
      <dgm:spPr/>
      <dgm:t>
        <a:bodyPr/>
        <a:lstStyle/>
        <a:p>
          <a:endParaRPr lang="es-ES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3372D3-8115-41AF-A187-FD6B96932DFF}" type="sibTrans" cxnId="{9CF1C584-6B3D-4C17-B59B-D4A48580B9F1}">
      <dgm:prSet/>
      <dgm:spPr/>
      <dgm:t>
        <a:bodyPr/>
        <a:lstStyle/>
        <a:p>
          <a:endParaRPr lang="es-ES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D9901E-CFD4-46CF-8C65-EF0E5FD64758}" type="pres">
      <dgm:prSet presAssocID="{3A2B8E3B-E493-4807-88B2-568EAA65B746}" presName="Name0" presStyleCnt="0">
        <dgm:presLayoutVars>
          <dgm:dir/>
          <dgm:resizeHandles val="exact"/>
        </dgm:presLayoutVars>
      </dgm:prSet>
      <dgm:spPr/>
    </dgm:pt>
    <dgm:pt modelId="{B425E0CA-CF4E-4BC4-BA80-ACC0002C182C}" type="pres">
      <dgm:prSet presAssocID="{2B187535-35D1-406B-928D-C7EF3D3E392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9E8398-AE97-4189-AECB-940F810EDD36}" type="pres">
      <dgm:prSet presAssocID="{3BB55899-31DB-4886-ADCE-528DF77B2B20}" presName="sibTrans" presStyleLbl="sibTrans2D1" presStyleIdx="0" presStyleCnt="2"/>
      <dgm:spPr/>
      <dgm:t>
        <a:bodyPr/>
        <a:lstStyle/>
        <a:p>
          <a:endParaRPr lang="es-ES"/>
        </a:p>
      </dgm:t>
    </dgm:pt>
    <dgm:pt modelId="{C5824392-0493-4305-BA30-18BB7CF67E56}" type="pres">
      <dgm:prSet presAssocID="{3BB55899-31DB-4886-ADCE-528DF77B2B20}" presName="connectorText" presStyleLbl="sibTrans2D1" presStyleIdx="0" presStyleCnt="2"/>
      <dgm:spPr/>
      <dgm:t>
        <a:bodyPr/>
        <a:lstStyle/>
        <a:p>
          <a:endParaRPr lang="es-ES"/>
        </a:p>
      </dgm:t>
    </dgm:pt>
    <dgm:pt modelId="{ECA0FA90-793F-4564-B87D-B654F69C9049}" type="pres">
      <dgm:prSet presAssocID="{D07904E9-B8F3-4872-B9B7-167569CA6C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A69FEDA-5C99-4A1B-A84F-FDA64B625752}" type="pres">
      <dgm:prSet presAssocID="{90392608-F5ED-4A11-9FF8-9D732D643A98}" presName="sibTrans" presStyleLbl="sibTrans2D1" presStyleIdx="1" presStyleCnt="2"/>
      <dgm:spPr/>
      <dgm:t>
        <a:bodyPr/>
        <a:lstStyle/>
        <a:p>
          <a:endParaRPr lang="es-ES"/>
        </a:p>
      </dgm:t>
    </dgm:pt>
    <dgm:pt modelId="{0137F339-4152-41AB-ACED-652144EA9B9E}" type="pres">
      <dgm:prSet presAssocID="{90392608-F5ED-4A11-9FF8-9D732D643A98}" presName="connectorText" presStyleLbl="sibTrans2D1" presStyleIdx="1" presStyleCnt="2"/>
      <dgm:spPr/>
      <dgm:t>
        <a:bodyPr/>
        <a:lstStyle/>
        <a:p>
          <a:endParaRPr lang="es-ES"/>
        </a:p>
      </dgm:t>
    </dgm:pt>
    <dgm:pt modelId="{3160E79E-54D6-4623-A8C7-028BD91F8FFC}" type="pres">
      <dgm:prSet presAssocID="{125CA2E9-280E-46D0-988F-678BF16AE3A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D26034A-CA23-4F38-B669-4CE2F2D39A0D}" type="presOf" srcId="{D07904E9-B8F3-4872-B9B7-167569CA6C36}" destId="{ECA0FA90-793F-4564-B87D-B654F69C9049}" srcOrd="0" destOrd="0" presId="urn:microsoft.com/office/officeart/2005/8/layout/process1"/>
    <dgm:cxn modelId="{9B0F3D21-0C5A-4664-A122-5408414B074A}" type="presOf" srcId="{3A2B8E3B-E493-4807-88B2-568EAA65B746}" destId="{87D9901E-CFD4-46CF-8C65-EF0E5FD64758}" srcOrd="0" destOrd="0" presId="urn:microsoft.com/office/officeart/2005/8/layout/process1"/>
    <dgm:cxn modelId="{03385DF5-44C9-417E-B847-5BFAA7810C20}" type="presOf" srcId="{125CA2E9-280E-46D0-988F-678BF16AE3AD}" destId="{3160E79E-54D6-4623-A8C7-028BD91F8FFC}" srcOrd="0" destOrd="0" presId="urn:microsoft.com/office/officeart/2005/8/layout/process1"/>
    <dgm:cxn modelId="{AB679D40-0DC3-455A-9061-B41A2574AFE5}" srcId="{3A2B8E3B-E493-4807-88B2-568EAA65B746}" destId="{2B187535-35D1-406B-928D-C7EF3D3E3925}" srcOrd="0" destOrd="0" parTransId="{CD9835AE-3BEE-4052-95C6-1BAC53172705}" sibTransId="{3BB55899-31DB-4886-ADCE-528DF77B2B20}"/>
    <dgm:cxn modelId="{CC8C9F64-E073-4DC6-9C1F-6DE6F763AB1D}" type="presOf" srcId="{3BB55899-31DB-4886-ADCE-528DF77B2B20}" destId="{C5824392-0493-4305-BA30-18BB7CF67E56}" srcOrd="1" destOrd="0" presId="urn:microsoft.com/office/officeart/2005/8/layout/process1"/>
    <dgm:cxn modelId="{1ADFA0C8-0EE5-4852-A20D-9C3F5BACA6FB}" type="presOf" srcId="{3BB55899-31DB-4886-ADCE-528DF77B2B20}" destId="{449E8398-AE97-4189-AECB-940F810EDD36}" srcOrd="0" destOrd="0" presId="urn:microsoft.com/office/officeart/2005/8/layout/process1"/>
    <dgm:cxn modelId="{1BFEE74E-179B-4B77-9979-C9E05022DAA9}" type="presOf" srcId="{90392608-F5ED-4A11-9FF8-9D732D643A98}" destId="{2A69FEDA-5C99-4A1B-A84F-FDA64B625752}" srcOrd="0" destOrd="0" presId="urn:microsoft.com/office/officeart/2005/8/layout/process1"/>
    <dgm:cxn modelId="{413BAF68-2545-4895-BB29-13989EC775E8}" type="presOf" srcId="{2B187535-35D1-406B-928D-C7EF3D3E3925}" destId="{B425E0CA-CF4E-4BC4-BA80-ACC0002C182C}" srcOrd="0" destOrd="0" presId="urn:microsoft.com/office/officeart/2005/8/layout/process1"/>
    <dgm:cxn modelId="{0D38F11A-9C3D-4602-B9AD-DE30EC305B4C}" srcId="{3A2B8E3B-E493-4807-88B2-568EAA65B746}" destId="{D07904E9-B8F3-4872-B9B7-167569CA6C36}" srcOrd="1" destOrd="0" parTransId="{1371D558-827F-4E1E-9E05-D0AFEA8F99E6}" sibTransId="{90392608-F5ED-4A11-9FF8-9D732D643A98}"/>
    <dgm:cxn modelId="{01E7D88A-20CB-46A7-98D5-61DCD0B4DE75}" type="presOf" srcId="{90392608-F5ED-4A11-9FF8-9D732D643A98}" destId="{0137F339-4152-41AB-ACED-652144EA9B9E}" srcOrd="1" destOrd="0" presId="urn:microsoft.com/office/officeart/2005/8/layout/process1"/>
    <dgm:cxn modelId="{9CF1C584-6B3D-4C17-B59B-D4A48580B9F1}" srcId="{3A2B8E3B-E493-4807-88B2-568EAA65B746}" destId="{125CA2E9-280E-46D0-988F-678BF16AE3AD}" srcOrd="2" destOrd="0" parTransId="{52761DF4-F161-421E-955D-6F0D04909A8D}" sibTransId="{523372D3-8115-41AF-A187-FD6B96932DFF}"/>
    <dgm:cxn modelId="{F2802A19-9349-433D-A0E7-D471B1391163}" type="presParOf" srcId="{87D9901E-CFD4-46CF-8C65-EF0E5FD64758}" destId="{B425E0CA-CF4E-4BC4-BA80-ACC0002C182C}" srcOrd="0" destOrd="0" presId="urn:microsoft.com/office/officeart/2005/8/layout/process1"/>
    <dgm:cxn modelId="{C7CC761A-A9FD-4D05-B198-92A253B81DB9}" type="presParOf" srcId="{87D9901E-CFD4-46CF-8C65-EF0E5FD64758}" destId="{449E8398-AE97-4189-AECB-940F810EDD36}" srcOrd="1" destOrd="0" presId="urn:microsoft.com/office/officeart/2005/8/layout/process1"/>
    <dgm:cxn modelId="{B0D30B65-7844-451F-B41F-3628423187B2}" type="presParOf" srcId="{449E8398-AE97-4189-AECB-940F810EDD36}" destId="{C5824392-0493-4305-BA30-18BB7CF67E56}" srcOrd="0" destOrd="0" presId="urn:microsoft.com/office/officeart/2005/8/layout/process1"/>
    <dgm:cxn modelId="{2CDCBE51-5CC0-4151-89C9-60A9E075CE67}" type="presParOf" srcId="{87D9901E-CFD4-46CF-8C65-EF0E5FD64758}" destId="{ECA0FA90-793F-4564-B87D-B654F69C9049}" srcOrd="2" destOrd="0" presId="urn:microsoft.com/office/officeart/2005/8/layout/process1"/>
    <dgm:cxn modelId="{12E7D9FD-16C8-4CF8-90E7-DA16B3BBFAC6}" type="presParOf" srcId="{87D9901E-CFD4-46CF-8C65-EF0E5FD64758}" destId="{2A69FEDA-5C99-4A1B-A84F-FDA64B625752}" srcOrd="3" destOrd="0" presId="urn:microsoft.com/office/officeart/2005/8/layout/process1"/>
    <dgm:cxn modelId="{29FFA00C-8A68-498D-876E-9F26A15B7220}" type="presParOf" srcId="{2A69FEDA-5C99-4A1B-A84F-FDA64B625752}" destId="{0137F339-4152-41AB-ACED-652144EA9B9E}" srcOrd="0" destOrd="0" presId="urn:microsoft.com/office/officeart/2005/8/layout/process1"/>
    <dgm:cxn modelId="{B9409F9E-4472-415A-915F-93ABF51F233F}" type="presParOf" srcId="{87D9901E-CFD4-46CF-8C65-EF0E5FD64758}" destId="{3160E79E-54D6-4623-A8C7-028BD91F8FF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436BC7-653F-4AB6-BE96-0E1F1FC4DCAA}">
      <dsp:nvSpPr>
        <dsp:cNvPr id="0" name=""/>
        <dsp:cNvSpPr/>
      </dsp:nvSpPr>
      <dsp:spPr>
        <a:xfrm>
          <a:off x="5662" y="3331502"/>
          <a:ext cx="2162703" cy="108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Plan didáctico</a:t>
          </a:r>
          <a:endParaRPr lang="es-ES" sz="2000" kern="1200" dirty="0"/>
        </a:p>
      </dsp:txBody>
      <dsp:txXfrm>
        <a:off x="5662" y="3331502"/>
        <a:ext cx="2162703" cy="1081351"/>
      </dsp:txXfrm>
    </dsp:sp>
    <dsp:sp modelId="{4378F7CE-FEA4-4752-9179-D5D529F102D6}">
      <dsp:nvSpPr>
        <dsp:cNvPr id="0" name=""/>
        <dsp:cNvSpPr/>
      </dsp:nvSpPr>
      <dsp:spPr>
        <a:xfrm rot="18289469">
          <a:off x="1843478" y="3235430"/>
          <a:ext cx="1514857" cy="29941"/>
        </a:xfrm>
        <a:custGeom>
          <a:avLst/>
          <a:gdLst/>
          <a:ahLst/>
          <a:cxnLst/>
          <a:rect l="0" t="0" r="0" b="0"/>
          <a:pathLst>
            <a:path>
              <a:moveTo>
                <a:pt x="0" y="14970"/>
              </a:moveTo>
              <a:lnTo>
                <a:pt x="1514857" y="1497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 rot="18289469">
        <a:off x="2563035" y="3212529"/>
        <a:ext cx="75742" cy="75742"/>
      </dsp:txXfrm>
    </dsp:sp>
    <dsp:sp modelId="{76C667C9-E696-4D31-B7E3-9320DF2405C3}">
      <dsp:nvSpPr>
        <dsp:cNvPr id="0" name=""/>
        <dsp:cNvSpPr/>
      </dsp:nvSpPr>
      <dsp:spPr>
        <a:xfrm>
          <a:off x="3033448" y="2087947"/>
          <a:ext cx="2162703" cy="108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Tipos</a:t>
          </a:r>
          <a:endParaRPr lang="es-ES" sz="2000" kern="1200" dirty="0"/>
        </a:p>
      </dsp:txBody>
      <dsp:txXfrm>
        <a:off x="3033448" y="2087947"/>
        <a:ext cx="2162703" cy="1081351"/>
      </dsp:txXfrm>
    </dsp:sp>
    <dsp:sp modelId="{30816D02-99EB-4E2B-99D3-A7309CEBF821}">
      <dsp:nvSpPr>
        <dsp:cNvPr id="0" name=""/>
        <dsp:cNvSpPr/>
      </dsp:nvSpPr>
      <dsp:spPr>
        <a:xfrm rot="17522048">
          <a:off x="4492435" y="1569679"/>
          <a:ext cx="2252466" cy="29941"/>
        </a:xfrm>
        <a:custGeom>
          <a:avLst/>
          <a:gdLst/>
          <a:ahLst/>
          <a:cxnLst/>
          <a:rect l="0" t="0" r="0" b="0"/>
          <a:pathLst>
            <a:path>
              <a:moveTo>
                <a:pt x="0" y="14970"/>
              </a:moveTo>
              <a:lnTo>
                <a:pt x="2252466" y="149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 rot="17522048">
        <a:off x="5562356" y="1528338"/>
        <a:ext cx="112623" cy="112623"/>
      </dsp:txXfrm>
    </dsp:sp>
    <dsp:sp modelId="{A9F76E27-DAAF-471A-8155-36C41D1B0716}">
      <dsp:nvSpPr>
        <dsp:cNvPr id="0" name=""/>
        <dsp:cNvSpPr/>
      </dsp:nvSpPr>
      <dsp:spPr>
        <a:xfrm>
          <a:off x="6041185" y="0"/>
          <a:ext cx="2162703" cy="108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Guión  de contenido</a:t>
          </a:r>
          <a:endParaRPr lang="es-ES" sz="2000" kern="1200" dirty="0"/>
        </a:p>
      </dsp:txBody>
      <dsp:txXfrm>
        <a:off x="6041185" y="0"/>
        <a:ext cx="2162703" cy="1081351"/>
      </dsp:txXfrm>
    </dsp:sp>
    <dsp:sp modelId="{B963E985-0DC9-44F2-8831-9CD5429F7B50}">
      <dsp:nvSpPr>
        <dsp:cNvPr id="0" name=""/>
        <dsp:cNvSpPr/>
      </dsp:nvSpPr>
      <dsp:spPr>
        <a:xfrm>
          <a:off x="5196151" y="2613652"/>
          <a:ext cx="865081" cy="29941"/>
        </a:xfrm>
        <a:custGeom>
          <a:avLst/>
          <a:gdLst/>
          <a:ahLst/>
          <a:cxnLst/>
          <a:rect l="0" t="0" r="0" b="0"/>
          <a:pathLst>
            <a:path>
              <a:moveTo>
                <a:pt x="0" y="14970"/>
              </a:moveTo>
              <a:lnTo>
                <a:pt x="865081" y="149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>
        <a:off x="5607065" y="2606996"/>
        <a:ext cx="43254" cy="43254"/>
      </dsp:txXfrm>
    </dsp:sp>
    <dsp:sp modelId="{5A5B73C5-2FCC-4B4A-BADA-8C0ED8A35C85}">
      <dsp:nvSpPr>
        <dsp:cNvPr id="0" name=""/>
        <dsp:cNvSpPr/>
      </dsp:nvSpPr>
      <dsp:spPr>
        <a:xfrm>
          <a:off x="6061233" y="2087947"/>
          <a:ext cx="2162703" cy="108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Guion didáctico</a:t>
          </a:r>
          <a:endParaRPr lang="es-ES" sz="2000" kern="1200" dirty="0"/>
        </a:p>
      </dsp:txBody>
      <dsp:txXfrm>
        <a:off x="6061233" y="2087947"/>
        <a:ext cx="2162703" cy="1081351"/>
      </dsp:txXfrm>
    </dsp:sp>
    <dsp:sp modelId="{F3EFC08B-2917-450C-9F3A-06BBEF901EAB}">
      <dsp:nvSpPr>
        <dsp:cNvPr id="0" name=""/>
        <dsp:cNvSpPr/>
      </dsp:nvSpPr>
      <dsp:spPr>
        <a:xfrm rot="3310531">
          <a:off x="4871263" y="3235430"/>
          <a:ext cx="1514857" cy="29941"/>
        </a:xfrm>
        <a:custGeom>
          <a:avLst/>
          <a:gdLst/>
          <a:ahLst/>
          <a:cxnLst/>
          <a:rect l="0" t="0" r="0" b="0"/>
          <a:pathLst>
            <a:path>
              <a:moveTo>
                <a:pt x="0" y="14970"/>
              </a:moveTo>
              <a:lnTo>
                <a:pt x="1514857" y="149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 rot="3310531">
        <a:off x="5590821" y="3212529"/>
        <a:ext cx="75742" cy="75742"/>
      </dsp:txXfrm>
    </dsp:sp>
    <dsp:sp modelId="{221E52DE-9E99-4481-98F3-5932F2B70BAC}">
      <dsp:nvSpPr>
        <dsp:cNvPr id="0" name=""/>
        <dsp:cNvSpPr/>
      </dsp:nvSpPr>
      <dsp:spPr>
        <a:xfrm>
          <a:off x="6061233" y="3331502"/>
          <a:ext cx="2162703" cy="108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Guion técnico</a:t>
          </a:r>
          <a:endParaRPr lang="es-ES" sz="2000" kern="1200" dirty="0"/>
        </a:p>
      </dsp:txBody>
      <dsp:txXfrm>
        <a:off x="6061233" y="3331502"/>
        <a:ext cx="2162703" cy="1081351"/>
      </dsp:txXfrm>
    </dsp:sp>
    <dsp:sp modelId="{84B255F2-7E22-448B-8BB9-9ED1F67C7257}">
      <dsp:nvSpPr>
        <dsp:cNvPr id="0" name=""/>
        <dsp:cNvSpPr/>
      </dsp:nvSpPr>
      <dsp:spPr>
        <a:xfrm rot="3310531">
          <a:off x="1843478" y="4478984"/>
          <a:ext cx="1514857" cy="29941"/>
        </a:xfrm>
        <a:custGeom>
          <a:avLst/>
          <a:gdLst/>
          <a:ahLst/>
          <a:cxnLst/>
          <a:rect l="0" t="0" r="0" b="0"/>
          <a:pathLst>
            <a:path>
              <a:moveTo>
                <a:pt x="0" y="14970"/>
              </a:moveTo>
              <a:lnTo>
                <a:pt x="1514857" y="14970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 rot="3310531">
        <a:off x="2563035" y="4456084"/>
        <a:ext cx="75742" cy="75742"/>
      </dsp:txXfrm>
    </dsp:sp>
    <dsp:sp modelId="{C84CA584-3AA4-41F4-B9F6-D598E1802276}">
      <dsp:nvSpPr>
        <dsp:cNvPr id="0" name=""/>
        <dsp:cNvSpPr/>
      </dsp:nvSpPr>
      <dsp:spPr>
        <a:xfrm>
          <a:off x="3033448" y="4575057"/>
          <a:ext cx="2162703" cy="108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¿Qué es?</a:t>
          </a:r>
          <a:endParaRPr lang="es-ES" sz="2000" kern="1200" dirty="0"/>
        </a:p>
      </dsp:txBody>
      <dsp:txXfrm>
        <a:off x="3033448" y="4575057"/>
        <a:ext cx="2162703" cy="1081351"/>
      </dsp:txXfrm>
    </dsp:sp>
    <dsp:sp modelId="{3FD90C7E-3B39-4F44-8A7E-CD75F7385217}">
      <dsp:nvSpPr>
        <dsp:cNvPr id="0" name=""/>
        <dsp:cNvSpPr/>
      </dsp:nvSpPr>
      <dsp:spPr>
        <a:xfrm rot="2173767">
          <a:off x="5091799" y="5419750"/>
          <a:ext cx="1079448" cy="29941"/>
        </a:xfrm>
        <a:custGeom>
          <a:avLst/>
          <a:gdLst/>
          <a:ahLst/>
          <a:cxnLst/>
          <a:rect l="0" t="0" r="0" b="0"/>
          <a:pathLst>
            <a:path>
              <a:moveTo>
                <a:pt x="0" y="14970"/>
              </a:moveTo>
              <a:lnTo>
                <a:pt x="1079448" y="14970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/>
        </a:p>
      </dsp:txBody>
      <dsp:txXfrm rot="2173767">
        <a:off x="5604537" y="5407734"/>
        <a:ext cx="53972" cy="53972"/>
      </dsp:txXfrm>
    </dsp:sp>
    <dsp:sp modelId="{D8389B28-3CFC-4145-A67F-4B1749DAADAC}">
      <dsp:nvSpPr>
        <dsp:cNvPr id="0" name=""/>
        <dsp:cNvSpPr/>
      </dsp:nvSpPr>
      <dsp:spPr>
        <a:xfrm>
          <a:off x="6066896" y="5213033"/>
          <a:ext cx="2162703" cy="108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Selección del medio que se va a emplear y la categorización de lo que queremos comunicar.</a:t>
          </a:r>
          <a:endParaRPr lang="es-ES" sz="1600" kern="1200" dirty="0"/>
        </a:p>
      </dsp:txBody>
      <dsp:txXfrm>
        <a:off x="6066896" y="5213033"/>
        <a:ext cx="2162703" cy="10813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FB6EC-0D62-4B53-8D24-87BFB912D8E7}">
      <dsp:nvSpPr>
        <dsp:cNvPr id="0" name=""/>
        <dsp:cNvSpPr/>
      </dsp:nvSpPr>
      <dsp:spPr>
        <a:xfrm rot="5400000">
          <a:off x="1211240" y="1040743"/>
          <a:ext cx="1620939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6FDB8-66EC-4EDA-A1F4-5E526FD24847}">
      <dsp:nvSpPr>
        <dsp:cNvPr id="0" name=""/>
        <dsp:cNvSpPr/>
      </dsp:nvSpPr>
      <dsp:spPr>
        <a:xfrm>
          <a:off x="1582168" y="3370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Delimitación del área de trabajo</a:t>
          </a:r>
          <a:endParaRPr lang="es-ES" sz="26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82168" y="3370"/>
        <a:ext cx="2173932" cy="1304359"/>
      </dsp:txXfrm>
    </dsp:sp>
    <dsp:sp modelId="{E90DA907-7390-4B4C-994D-8BE074D61305}">
      <dsp:nvSpPr>
        <dsp:cNvPr id="0" name=""/>
        <dsp:cNvSpPr/>
      </dsp:nvSpPr>
      <dsp:spPr>
        <a:xfrm rot="5400000">
          <a:off x="1211240" y="2671193"/>
          <a:ext cx="1620939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10334-DDD7-42CF-AA4E-3E183DFDAA6E}">
      <dsp:nvSpPr>
        <dsp:cNvPr id="0" name=""/>
        <dsp:cNvSpPr/>
      </dsp:nvSpPr>
      <dsp:spPr>
        <a:xfrm>
          <a:off x="1582168" y="1633820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Selección de contenidos</a:t>
          </a:r>
          <a:endParaRPr lang="es-E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82168" y="1633820"/>
        <a:ext cx="2173932" cy="1304359"/>
      </dsp:txXfrm>
    </dsp:sp>
    <dsp:sp modelId="{5DFEDF24-6903-4188-B2CF-C245B89BA7C6}">
      <dsp:nvSpPr>
        <dsp:cNvPr id="0" name=""/>
        <dsp:cNvSpPr/>
      </dsp:nvSpPr>
      <dsp:spPr>
        <a:xfrm>
          <a:off x="2026464" y="3486417"/>
          <a:ext cx="2881820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64A2B-6534-4A05-B044-B43C3DF34A03}">
      <dsp:nvSpPr>
        <dsp:cNvPr id="0" name=""/>
        <dsp:cNvSpPr/>
      </dsp:nvSpPr>
      <dsp:spPr>
        <a:xfrm>
          <a:off x="1582168" y="3264269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Estructura básica</a:t>
          </a:r>
          <a:endParaRPr lang="es-E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82168" y="3264269"/>
        <a:ext cx="2173932" cy="1304359"/>
      </dsp:txXfrm>
    </dsp:sp>
    <dsp:sp modelId="{36886EDA-772D-4371-A559-799DEEF465BA}">
      <dsp:nvSpPr>
        <dsp:cNvPr id="0" name=""/>
        <dsp:cNvSpPr/>
      </dsp:nvSpPr>
      <dsp:spPr>
        <a:xfrm rot="16200000">
          <a:off x="4102570" y="2671193"/>
          <a:ext cx="1620939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10BDA5-9D6D-4AA4-B03C-103328EA7D91}">
      <dsp:nvSpPr>
        <dsp:cNvPr id="0" name=""/>
        <dsp:cNvSpPr/>
      </dsp:nvSpPr>
      <dsp:spPr>
        <a:xfrm>
          <a:off x="4473498" y="3264269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Tratamiento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73498" y="3264269"/>
        <a:ext cx="2173932" cy="1304359"/>
      </dsp:txXfrm>
    </dsp:sp>
    <dsp:sp modelId="{AD6F45B4-82CB-41A6-91F9-709C92592AF2}">
      <dsp:nvSpPr>
        <dsp:cNvPr id="0" name=""/>
        <dsp:cNvSpPr/>
      </dsp:nvSpPr>
      <dsp:spPr>
        <a:xfrm rot="16200000">
          <a:off x="4102570" y="1040743"/>
          <a:ext cx="1620939" cy="19565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EF820-D4C6-4C31-92D8-3D66DE45489E}">
      <dsp:nvSpPr>
        <dsp:cNvPr id="0" name=""/>
        <dsp:cNvSpPr/>
      </dsp:nvSpPr>
      <dsp:spPr>
        <a:xfrm>
          <a:off x="4473498" y="1633820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Preproducción del guión</a:t>
          </a:r>
          <a:endParaRPr lang="es-E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73498" y="1633820"/>
        <a:ext cx="2173932" cy="1304359"/>
      </dsp:txXfrm>
    </dsp:sp>
    <dsp:sp modelId="{F39A7602-21A8-4CCE-A99F-78D77E695601}">
      <dsp:nvSpPr>
        <dsp:cNvPr id="0" name=""/>
        <dsp:cNvSpPr/>
      </dsp:nvSpPr>
      <dsp:spPr>
        <a:xfrm>
          <a:off x="4473498" y="3370"/>
          <a:ext cx="2173932" cy="1304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Sinopsis</a:t>
          </a:r>
          <a:endParaRPr lang="es-E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73498" y="3370"/>
        <a:ext cx="2173932" cy="13043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25E0CA-CF4E-4BC4-BA80-ACC0002C182C}">
      <dsp:nvSpPr>
        <dsp:cNvPr id="0" name=""/>
        <dsp:cNvSpPr/>
      </dsp:nvSpPr>
      <dsp:spPr>
        <a:xfrm>
          <a:off x="4499" y="433928"/>
          <a:ext cx="1344921" cy="806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¿Qué?</a:t>
          </a:r>
          <a:endParaRPr lang="es-ES" sz="21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99" y="433928"/>
        <a:ext cx="1344921" cy="806953"/>
      </dsp:txXfrm>
    </dsp:sp>
    <dsp:sp modelId="{449E8398-AE97-4189-AECB-940F810EDD36}">
      <dsp:nvSpPr>
        <dsp:cNvPr id="0" name=""/>
        <dsp:cNvSpPr/>
      </dsp:nvSpPr>
      <dsp:spPr>
        <a:xfrm>
          <a:off x="1483913" y="670634"/>
          <a:ext cx="285123" cy="3335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83913" y="670634"/>
        <a:ext cx="285123" cy="333540"/>
      </dsp:txXfrm>
    </dsp:sp>
    <dsp:sp modelId="{ECA0FA90-793F-4564-B87D-B654F69C9049}">
      <dsp:nvSpPr>
        <dsp:cNvPr id="0" name=""/>
        <dsp:cNvSpPr/>
      </dsp:nvSpPr>
      <dsp:spPr>
        <a:xfrm>
          <a:off x="1887390" y="433928"/>
          <a:ext cx="1344921" cy="806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¿A quién?</a:t>
          </a:r>
          <a:endParaRPr lang="es-ES" sz="21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87390" y="433928"/>
        <a:ext cx="1344921" cy="806953"/>
      </dsp:txXfrm>
    </dsp:sp>
    <dsp:sp modelId="{2A69FEDA-5C99-4A1B-A84F-FDA64B625752}">
      <dsp:nvSpPr>
        <dsp:cNvPr id="0" name=""/>
        <dsp:cNvSpPr/>
      </dsp:nvSpPr>
      <dsp:spPr>
        <a:xfrm>
          <a:off x="3366804" y="670634"/>
          <a:ext cx="285123" cy="3335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kern="120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6804" y="670634"/>
        <a:ext cx="285123" cy="333540"/>
      </dsp:txXfrm>
    </dsp:sp>
    <dsp:sp modelId="{3160E79E-54D6-4623-A8C7-028BD91F8FFC}">
      <dsp:nvSpPr>
        <dsp:cNvPr id="0" name=""/>
        <dsp:cNvSpPr/>
      </dsp:nvSpPr>
      <dsp:spPr>
        <a:xfrm>
          <a:off x="3770280" y="433928"/>
          <a:ext cx="1344921" cy="806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¿Para qué?</a:t>
          </a:r>
          <a:endParaRPr lang="es-ES" sz="21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70280" y="433928"/>
        <a:ext cx="1344921" cy="806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05BC4-00F6-4AEA-8DEE-9A557F96C353}" type="datetimeFigureOut">
              <a:rPr lang="es-ES" smtClean="0"/>
              <a:pPr/>
              <a:t>26/06/2012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6EB85-7504-4D07-B88B-28769C3113F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6EB85-7504-4D07-B88B-28769C3113F1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CD6C76-46F3-46EB-8685-55E38A04F373}" type="datetimeFigureOut">
              <a:rPr lang="es-MX" smtClean="0"/>
              <a:pPr/>
              <a:t>26/06/2012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9E7AAF-656F-402A-BAA8-769496FE37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 dir="ru"/>
    <p:sndAc>
      <p:stSnd>
        <p:snd r:embed="rId13" name="wind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audio" Target="../media/audio1.wav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openxmlformats.org/officeDocument/2006/relationships/slide" Target="slide2.xml"/><Relationship Id="rId5" Type="http://schemas.openxmlformats.org/officeDocument/2006/relationships/image" Target="../media/image4.jpeg"/><Relationship Id="rId10" Type="http://schemas.microsoft.com/office/2007/relationships/diagramDrawing" Target="../diagrams/drawing3.xml"/><Relationship Id="rId4" Type="http://schemas.openxmlformats.org/officeDocument/2006/relationships/slide" Target="slide10.xml"/><Relationship Id="rId9" Type="http://schemas.openxmlformats.org/officeDocument/2006/relationships/diagramColors" Target="../diagrams/colors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notesSlide" Target="../notesSlides/notesSlide2.xml"/><Relationship Id="rId7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6" Type="http://schemas.openxmlformats.org/officeDocument/2006/relationships/slide" Target="slide5.xml"/><Relationship Id="rId11" Type="http://schemas.openxmlformats.org/officeDocument/2006/relationships/slide" Target="slide13.xml"/><Relationship Id="rId5" Type="http://schemas.openxmlformats.org/officeDocument/2006/relationships/slide" Target="slide3.xml"/><Relationship Id="rId10" Type="http://schemas.openxmlformats.org/officeDocument/2006/relationships/image" Target="../media/image3.png"/><Relationship Id="rId4" Type="http://schemas.openxmlformats.org/officeDocument/2006/relationships/audio" Target="../media/audio1.wav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slide" Target="slide2.xml"/><Relationship Id="rId5" Type="http://schemas.openxmlformats.org/officeDocument/2006/relationships/image" Target="../media/image6.gif"/><Relationship Id="rId10" Type="http://schemas.openxmlformats.org/officeDocument/2006/relationships/chart" Target="../charts/chart1.xml"/><Relationship Id="rId4" Type="http://schemas.openxmlformats.org/officeDocument/2006/relationships/image" Target="../media/image5.wmf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slide" Target="slide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jpeg"/><Relationship Id="rId4" Type="http://schemas.openxmlformats.org/officeDocument/2006/relationships/diagramData" Target="../diagrams/data1.xml"/><Relationship Id="rId9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slide" Target="slid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4.jpeg"/><Relationship Id="rId4" Type="http://schemas.openxmlformats.org/officeDocument/2006/relationships/diagramData" Target="../diagrams/data2.xml"/><Relationship Id="rId9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Por </a:t>
            </a:r>
            <a:r>
              <a:rPr lang="es-ES" dirty="0" smtClean="0"/>
              <a:t>ELIZABETH AMAYA</a:t>
            </a:r>
          </a:p>
          <a:p>
            <a:r>
              <a:rPr lang="es-ES" dirty="0" smtClean="0"/>
              <a:t>ALAIN JESUS MARTINEZ</a:t>
            </a:r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OBJETOS DE APRENDIZAJE</a:t>
            </a:r>
            <a:endParaRPr lang="es-MX" dirty="0"/>
          </a:p>
        </p:txBody>
      </p:sp>
      <p:sp>
        <p:nvSpPr>
          <p:cNvPr id="6" name="5 Rectángulo redondeado">
            <a:hlinkClick r:id="rId4" action="ppaction://hlinksldjump"/>
          </p:cNvPr>
          <p:cNvSpPr/>
          <p:nvPr/>
        </p:nvSpPr>
        <p:spPr>
          <a:xfrm>
            <a:off x="6572264" y="5214950"/>
            <a:ext cx="2000264" cy="92869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Iniciar</a:t>
            </a:r>
            <a:endParaRPr lang="es-MX" dirty="0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MX" sz="3000" dirty="0" smtClean="0"/>
          </a:p>
          <a:p>
            <a:pPr algn="ctr"/>
            <a:r>
              <a:rPr lang="es-MX" sz="3000" dirty="0" smtClean="0"/>
              <a:t>La característica fundamental de un sistema</a:t>
            </a:r>
          </a:p>
          <a:p>
            <a:pPr algn="ctr">
              <a:buNone/>
            </a:pPr>
            <a:r>
              <a:rPr lang="es-MX" sz="3000" dirty="0" smtClean="0"/>
              <a:t>multimedia es su                  , que conduce a un</a:t>
            </a:r>
          </a:p>
          <a:p>
            <a:pPr algn="ctr">
              <a:buNone/>
            </a:pPr>
            <a:r>
              <a:rPr lang="es-MX" sz="3000" dirty="0" smtClean="0"/>
              <a:t>nuevo tipo de narrativa donde tanto el comunicador o autor como el espectador o receptor son responsables del proceso comunicativo. </a:t>
            </a:r>
            <a:endParaRPr lang="es-MX" sz="3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una multimedia?</a:t>
            </a:r>
            <a:endParaRPr lang="es-MX" dirty="0"/>
          </a:p>
        </p:txBody>
      </p:sp>
      <p:sp>
        <p:nvSpPr>
          <p:cNvPr id="5" name="4 Flecha izquierda, derecha y arriba"/>
          <p:cNvSpPr/>
          <p:nvPr/>
        </p:nvSpPr>
        <p:spPr>
          <a:xfrm>
            <a:off x="3643306" y="2428868"/>
            <a:ext cx="1428760" cy="928694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</a:t>
            </a:r>
          </a:p>
          <a:p>
            <a:pPr algn="ctr"/>
            <a:r>
              <a:rPr lang="es-E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</a:t>
            </a:r>
            <a:endParaRPr lang="es-E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43438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572000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8" name="7 Flecha derecha">
            <a:hlinkClick r:id="rId4" action="ppaction://hlinksldjump"/>
          </p:cNvPr>
          <p:cNvSpPr/>
          <p:nvPr/>
        </p:nvSpPr>
        <p:spPr>
          <a:xfrm>
            <a:off x="7500958" y="5857892"/>
            <a:ext cx="978408" cy="484632"/>
          </a:xfrm>
          <a:prstGeom prst="rightArrow">
            <a:avLst>
              <a:gd name="adj1" fmla="val 50000"/>
              <a:gd name="adj2" fmla="val 169497"/>
            </a:avLst>
          </a:prstGeom>
          <a:blipFill dpi="0" rotWithShape="1">
            <a:blip r:embed="rId5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47149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MX" sz="2800" dirty="0" smtClean="0"/>
          </a:p>
          <a:p>
            <a:pPr algn="ctr"/>
            <a:r>
              <a:rPr lang="es-MX" sz="2800" dirty="0" smtClean="0"/>
              <a:t>El multimedia se trata de un tipo de relato no lineal, a diferencia del relato audiovisual donde el espectador es pasivo al igual que aquel que esta frente a un Objeto de Aprendizaje.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Las primeras preguntas que debemos hacernos antes de la elaboración de un producto multimedia al igual que al realizar un Objeto de Aprendizaje son:</a:t>
            </a:r>
          </a:p>
          <a:p>
            <a:pPr algn="ctr">
              <a:buNone/>
            </a:pPr>
            <a:endParaRPr lang="es-MX" sz="2800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Ahora relacionemos</a:t>
            </a:r>
            <a:endParaRPr lang="es-MX" dirty="0"/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 rot="10800000">
            <a:off x="7000892" y="5786454"/>
            <a:ext cx="978408" cy="484632"/>
          </a:xfrm>
          <a:prstGeom prst="rightArrow">
            <a:avLst>
              <a:gd name="adj1" fmla="val 50000"/>
              <a:gd name="adj2" fmla="val 175786"/>
            </a:avLst>
          </a:prstGeom>
          <a:blipFill dpi="0" rotWithShape="1">
            <a:blip r:embed="rId5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5" name="4 Diagrama"/>
          <p:cNvGraphicFramePr/>
          <p:nvPr/>
        </p:nvGraphicFramePr>
        <p:xfrm>
          <a:off x="1857356" y="5183190"/>
          <a:ext cx="5119702" cy="1674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5 Flecha derecha">
            <a:hlinkClick r:id="rId11" action="ppaction://hlinksldjump"/>
          </p:cNvPr>
          <p:cNvSpPr/>
          <p:nvPr/>
        </p:nvSpPr>
        <p:spPr>
          <a:xfrm>
            <a:off x="8165592" y="5786454"/>
            <a:ext cx="978408" cy="484632"/>
          </a:xfrm>
          <a:prstGeom prst="rightArrow">
            <a:avLst>
              <a:gd name="adj1" fmla="val 50000"/>
              <a:gd name="adj2" fmla="val 175786"/>
            </a:avLst>
          </a:prstGeom>
          <a:blipFill dpi="0" rotWithShape="1">
            <a:blip r:embed="rId5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s-ES" sz="3200" dirty="0" smtClean="0"/>
              <a:t>Hoy en día existen varias competencias que se deberían adquirir para la búsqueda y selección de información significativa con posibilidad de reutilizarla en contextos diferentes </a:t>
            </a:r>
            <a:endParaRPr lang="es-MX" sz="3200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Competencias </a:t>
            </a:r>
            <a:endParaRPr lang="es-MX" dirty="0"/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 rot="10800000">
            <a:off x="7858148" y="5929330"/>
            <a:ext cx="978408" cy="484632"/>
          </a:xfrm>
          <a:prstGeom prst="rightArrow">
            <a:avLst>
              <a:gd name="adj1" fmla="val 50000"/>
              <a:gd name="adj2" fmla="val 179270"/>
            </a:avLst>
          </a:prstGeom>
          <a:blipFill dpi="0" rotWithShape="1">
            <a:blip r:embed="rId5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Para reforzar todo lo que haz aprendido, es tu turno de realizar un Objeto de Aprendizaje siguiendo las características  e información proporcionada. </a:t>
            </a:r>
          </a:p>
          <a:p>
            <a:endParaRPr lang="es-ES" sz="2800" dirty="0" smtClean="0"/>
          </a:p>
          <a:p>
            <a:r>
              <a:rPr lang="es-ES" sz="2800" dirty="0" smtClean="0"/>
              <a:t>Al terminar, sube tu presentación a Carpeta personal.</a:t>
            </a:r>
            <a:endParaRPr lang="es-ES" sz="2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Fin…</a:t>
            </a:r>
            <a:endParaRPr lang="es-ES" dirty="0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Rectángulo">
            <a:hlinkClick r:id="rId5" action="ppaction://hlinksldjump"/>
          </p:cNvPr>
          <p:cNvSpPr/>
          <p:nvPr/>
        </p:nvSpPr>
        <p:spPr>
          <a:xfrm>
            <a:off x="3357554" y="500042"/>
            <a:ext cx="2286016" cy="14287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Rectángulo">
            <a:hlinkClick r:id="rId6" action="ppaction://hlinksldjump"/>
          </p:cNvPr>
          <p:cNvSpPr/>
          <p:nvPr/>
        </p:nvSpPr>
        <p:spPr>
          <a:xfrm>
            <a:off x="5786446" y="4643446"/>
            <a:ext cx="2357454" cy="142876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  <a:p>
            <a:pPr algn="ctr"/>
            <a:r>
              <a:rPr lang="es-E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 del Objeto de Aprendizaje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Rectángulo">
            <a:hlinkClick r:id="rId7" action="ppaction://hlinksldjump"/>
          </p:cNvPr>
          <p:cNvSpPr/>
          <p:nvPr/>
        </p:nvSpPr>
        <p:spPr>
          <a:xfrm>
            <a:off x="285720" y="3714752"/>
            <a:ext cx="2500330" cy="12144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5</a:t>
            </a:r>
          </a:p>
          <a:p>
            <a:pPr algn="ctr"/>
            <a:r>
              <a:rPr lang="es-ES" sz="2200" dirty="0" smtClean="0"/>
              <a:t>¿</a:t>
            </a:r>
            <a:r>
              <a:rPr lang="es-E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</a:t>
            </a:r>
            <a:r>
              <a:rPr lang="es-ES" sz="2200" dirty="0" smtClean="0"/>
              <a:t> </a:t>
            </a:r>
            <a:r>
              <a:rPr lang="es-E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s-ES" sz="2200" dirty="0" smtClean="0"/>
              <a:t> </a:t>
            </a:r>
            <a:r>
              <a:rPr lang="es-E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</a:t>
            </a:r>
            <a:r>
              <a:rPr lang="es-ES" sz="2200" dirty="0" smtClean="0"/>
              <a:t> </a:t>
            </a:r>
            <a:r>
              <a:rPr lang="es-E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</a:t>
            </a:r>
            <a:r>
              <a:rPr lang="es-ES" sz="2200" dirty="0" smtClean="0"/>
              <a:t> </a:t>
            </a:r>
            <a:r>
              <a:rPr lang="es-ES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didáctico</a:t>
            </a:r>
            <a:r>
              <a:rPr lang="es-ES" sz="2200" dirty="0" smtClean="0"/>
              <a:t>?</a:t>
            </a:r>
            <a:endParaRPr lang="es-MX" sz="2200" dirty="0"/>
          </a:p>
        </p:txBody>
      </p:sp>
      <p:sp>
        <p:nvSpPr>
          <p:cNvPr id="7" name="6 Rectángulo">
            <a:hlinkClick r:id="rId8" action="ppaction://hlinksldjump"/>
          </p:cNvPr>
          <p:cNvSpPr/>
          <p:nvPr/>
        </p:nvSpPr>
        <p:spPr>
          <a:xfrm>
            <a:off x="5786446" y="2285992"/>
            <a:ext cx="2500330" cy="17145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2</a:t>
            </a:r>
          </a:p>
          <a:p>
            <a:pPr algn="ctr"/>
            <a:r>
              <a:rPr lang="es-ES" sz="2000" dirty="0" smtClean="0"/>
              <a:t>Preguntas necesarias al realizar un Objeto de Aprendizaje</a:t>
            </a:r>
            <a:endParaRPr lang="es-MX" sz="2000" dirty="0"/>
          </a:p>
        </p:txBody>
      </p:sp>
      <p:sp>
        <p:nvSpPr>
          <p:cNvPr id="8" name="7 Rectángulo">
            <a:hlinkClick r:id="rId9" action="ppaction://hlinksldjump"/>
          </p:cNvPr>
          <p:cNvSpPr/>
          <p:nvPr/>
        </p:nvSpPr>
        <p:spPr>
          <a:xfrm>
            <a:off x="2571736" y="5072050"/>
            <a:ext cx="2643206" cy="17859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  <a:p>
            <a:pPr algn="ctr"/>
            <a:r>
              <a:rPr lang="es-E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que existe entre Multimedia y Objeto de Aprendizaje</a:t>
            </a:r>
            <a:endParaRPr lang="es-MX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286116" y="428604"/>
            <a:ext cx="235745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es-E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un Objeto de aprendizaje?</a:t>
            </a:r>
          </a:p>
          <a:p>
            <a:endParaRPr lang="es-MX" dirty="0"/>
          </a:p>
        </p:txBody>
      </p:sp>
      <p:pic>
        <p:nvPicPr>
          <p:cNvPr id="11" name="~PP1077.WAV">
            <a:hlinkClick r:id="" action="ppaction://media"/>
          </p:cNvPr>
          <p:cNvPicPr>
            <a:picLocks noRot="1" noChangeAspect="1"/>
          </p:cNvPicPr>
          <p:nvPr>
            <a:wavAudioFile r:embed="rId1" name="~PP1077.WAV"/>
          </p:nvPr>
        </p:nvPicPr>
        <p:blipFill>
          <a:blip r:embed="rId10" cstate="print"/>
          <a:stretch>
            <a:fillRect/>
          </a:stretch>
        </p:blipFill>
        <p:spPr>
          <a:xfrm>
            <a:off x="8593138" y="6307138"/>
            <a:ext cx="304800" cy="304800"/>
          </a:xfrm>
          <a:prstGeom prst="rect">
            <a:avLst/>
          </a:prstGeom>
        </p:spPr>
      </p:pic>
      <p:sp>
        <p:nvSpPr>
          <p:cNvPr id="12" name="11 Rectángulo">
            <a:hlinkClick r:id="rId11" action="ppaction://hlinksldjump"/>
          </p:cNvPr>
          <p:cNvSpPr/>
          <p:nvPr/>
        </p:nvSpPr>
        <p:spPr>
          <a:xfrm>
            <a:off x="285720" y="1785926"/>
            <a:ext cx="2500330" cy="121444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6</a:t>
            </a:r>
          </a:p>
          <a:p>
            <a:pPr algn="ctr"/>
            <a:r>
              <a:rPr lang="es-ES" sz="2400" dirty="0" smtClean="0"/>
              <a:t>Finalizando</a:t>
            </a:r>
            <a:endParaRPr lang="es-MX" sz="2400" dirty="0"/>
          </a:p>
        </p:txBody>
      </p:sp>
    </p:spTree>
  </p:cSld>
  <p:clrMapOvr>
    <a:masterClrMapping/>
  </p:clrMapOvr>
  <p:transition spd="med" advTm="5000">
    <p:pull dir="ru"/>
    <p:sndAc>
      <p:stSnd>
        <p:snd r:embed="rId4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MX" dirty="0" smtClean="0"/>
          </a:p>
          <a:p>
            <a:r>
              <a:rPr lang="es-MX" dirty="0" smtClean="0"/>
              <a:t>Hola! Esta sesión aprenderemos qué son los OBJETOS DE APRENDIZAJE : pues son archivos o unidades digitales de información con la intención de ser utilizados en diferentes propuestas  y contextos pedagógicos. </a:t>
            </a:r>
          </a:p>
          <a:p>
            <a:endParaRPr lang="es-MX" dirty="0" smtClean="0"/>
          </a:p>
          <a:p>
            <a:r>
              <a:rPr lang="es-MX" dirty="0" smtClean="0"/>
              <a:t>Tienen cierto nivel de interactividad e independencia  que podrían utilizarse sin modificación previa en diferentes situaciones de enseñanza-aprendizaje.</a:t>
            </a:r>
          </a:p>
          <a:p>
            <a:r>
              <a:rPr lang="es-MX" dirty="0" smtClean="0"/>
              <a:t>Es un entorno virtual de aprendizaje.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Objetos de aprendizaje</a:t>
            </a:r>
            <a:endParaRPr lang="es-MX" dirty="0"/>
          </a:p>
        </p:txBody>
      </p:sp>
      <p:sp>
        <p:nvSpPr>
          <p:cNvPr id="4" name="3 Flecha derecha" descr="Regresar">
            <a:hlinkClick r:id="rId4" action="ppaction://hlinksldjump"/>
          </p:cNvPr>
          <p:cNvSpPr/>
          <p:nvPr/>
        </p:nvSpPr>
        <p:spPr>
          <a:xfrm rot="10800000">
            <a:off x="5929322" y="5286388"/>
            <a:ext cx="1285884" cy="928694"/>
          </a:xfrm>
          <a:prstGeom prst="rightArrow">
            <a:avLst>
              <a:gd name="adj1" fmla="val 23744"/>
              <a:gd name="adj2" fmla="val 118923"/>
            </a:avLst>
          </a:prstGeom>
          <a:blipFill dpi="0" rotWithShape="1">
            <a:blip r:embed="rId5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Flecha derecha" descr="Regresar">
            <a:hlinkClick r:id="rId6" action="ppaction://hlinksldjump"/>
          </p:cNvPr>
          <p:cNvSpPr/>
          <p:nvPr/>
        </p:nvSpPr>
        <p:spPr>
          <a:xfrm>
            <a:off x="7286644" y="5286388"/>
            <a:ext cx="1643074" cy="928694"/>
          </a:xfrm>
          <a:prstGeom prst="rightArrow">
            <a:avLst>
              <a:gd name="adj1" fmla="val 23744"/>
              <a:gd name="adj2" fmla="val 118923"/>
            </a:avLst>
          </a:prstGeom>
          <a:blipFill dpi="0" rotWithShape="1">
            <a:blip r:embed="rId5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Ejemplos</a:t>
            </a:r>
            <a:endParaRPr lang="es-MX" dirty="0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/>
          </a:bodyPr>
          <a:lstStyle/>
          <a:p>
            <a:r>
              <a:rPr lang="es-MX" dirty="0" smtClean="0"/>
              <a:t>Formulación de Preguntas.  ¿?</a:t>
            </a:r>
          </a:p>
          <a:p>
            <a:endParaRPr lang="es-MX" dirty="0" smtClean="0"/>
          </a:p>
          <a:p>
            <a:pPr algn="r"/>
            <a:r>
              <a:rPr lang="es-MX" dirty="0" smtClean="0"/>
              <a:t>Cuestionarios</a:t>
            </a:r>
          </a:p>
          <a:p>
            <a:endParaRPr lang="es-MX" dirty="0" smtClean="0"/>
          </a:p>
          <a:p>
            <a:r>
              <a:rPr lang="es-MX" dirty="0" smtClean="0"/>
              <a:t>Imágenes relacionadas con el tema</a:t>
            </a:r>
          </a:p>
          <a:p>
            <a:endParaRPr lang="es-MX" dirty="0" smtClean="0"/>
          </a:p>
          <a:p>
            <a:pPr algn="r"/>
            <a:r>
              <a:rPr lang="es-MX" dirty="0" smtClean="0"/>
              <a:t>Juegos para lograr una interacción 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Tablas para aclarar el panorama de tu presentación.</a:t>
            </a:r>
          </a:p>
          <a:p>
            <a:endParaRPr lang="es-MX" dirty="0" smtClean="0"/>
          </a:p>
          <a:p>
            <a:pPr algn="r">
              <a:buNone/>
            </a:pPr>
            <a:r>
              <a:rPr lang="es-MX" dirty="0" smtClean="0"/>
              <a:t> Videos</a:t>
            </a:r>
            <a:endParaRPr lang="es-ES" dirty="0" smtClean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Ejemplos:</a:t>
            </a:r>
            <a:endParaRPr lang="es-MX" dirty="0"/>
          </a:p>
        </p:txBody>
      </p:sp>
      <p:pic>
        <p:nvPicPr>
          <p:cNvPr id="1026" name="Picture 2" descr="C:\Archivos de programa\Microsoft Office\MEDIA\CAGCAT10\j018634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3214686"/>
            <a:ext cx="642942" cy="902855"/>
          </a:xfrm>
          <a:prstGeom prst="rect">
            <a:avLst/>
          </a:prstGeom>
          <a:noFill/>
        </p:spPr>
      </p:pic>
      <p:pic>
        <p:nvPicPr>
          <p:cNvPr id="1027" name="Picture 3" descr="C:\Archivos de programa\Microsoft Office\MEDIA\CAGCAT10\j0234687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2214554"/>
            <a:ext cx="743699" cy="438148"/>
          </a:xfrm>
          <a:prstGeom prst="rect">
            <a:avLst/>
          </a:prstGeom>
          <a:noFill/>
        </p:spPr>
      </p:pic>
      <p:pic>
        <p:nvPicPr>
          <p:cNvPr id="1029" name="Picture 5" descr="C:\Documents and Settings\alumno.CECOCAMPESTRE\Configuración local\Archivos temporales de Internet\Content.IE5\NXI41XG2\MCj0439855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3214686"/>
            <a:ext cx="1054351" cy="1052514"/>
          </a:xfrm>
          <a:prstGeom prst="rect">
            <a:avLst/>
          </a:prstGeom>
          <a:noFill/>
        </p:spPr>
      </p:pic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5786446" y="4071942"/>
            <a:ext cx="1390644" cy="1042978"/>
            <a:chOff x="1824" y="633"/>
            <a:chExt cx="2834" cy="2849"/>
          </a:xfrm>
        </p:grpSpPr>
        <p:sp>
          <p:nvSpPr>
            <p:cNvPr id="1031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2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3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4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pic>
        <p:nvPicPr>
          <p:cNvPr id="1035" name="Picture 11" descr="C:\Documents and Settings\alumno.CECOCAMPESTRE\Configuración local\Archivos temporales de Internet\Content.IE5\DNU7920T\MCj0434799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62" y="5214950"/>
            <a:ext cx="485658" cy="485658"/>
          </a:xfrm>
          <a:prstGeom prst="rect">
            <a:avLst/>
          </a:prstGeom>
          <a:noFill/>
        </p:spPr>
      </p:pic>
      <p:pic>
        <p:nvPicPr>
          <p:cNvPr id="1036" name="Picture 12" descr="C:\Documents and Settings\alumno.CECOCAMPESTRE\Configuración local\Archivos temporales de Internet\Content.IE5\NXI41XG2\MCj04338650000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86578" y="6215058"/>
            <a:ext cx="642942" cy="642942"/>
          </a:xfrm>
          <a:prstGeom prst="rect">
            <a:avLst/>
          </a:prstGeom>
          <a:noFill/>
        </p:spPr>
      </p:pic>
      <p:pic>
        <p:nvPicPr>
          <p:cNvPr id="1038" name="Picture 14" descr="C:\Documents and Settings\alumno.CECOCAMPESTRE\Configuración local\Archivos temporales de Internet\Content.IE5\LV6C07MI\MCj0434853000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5140" y="5357826"/>
            <a:ext cx="714374" cy="714374"/>
          </a:xfrm>
          <a:prstGeom prst="rect">
            <a:avLst/>
          </a:prstGeom>
          <a:noFill/>
        </p:spPr>
      </p:pic>
      <p:graphicFrame>
        <p:nvGraphicFramePr>
          <p:cNvPr id="18" name="17 Gráfico"/>
          <p:cNvGraphicFramePr/>
          <p:nvPr/>
        </p:nvGraphicFramePr>
        <p:xfrm>
          <a:off x="1785918" y="5429240"/>
          <a:ext cx="2643206" cy="142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9" name="18 Flecha derecha">
            <a:hlinkClick r:id="rId11" action="ppaction://hlinksldjump"/>
          </p:cNvPr>
          <p:cNvSpPr/>
          <p:nvPr/>
        </p:nvSpPr>
        <p:spPr>
          <a:xfrm>
            <a:off x="6429388" y="500042"/>
            <a:ext cx="1714512" cy="642942"/>
          </a:xfrm>
          <a:prstGeom prst="rightArrow">
            <a:avLst>
              <a:gd name="adj1" fmla="val 21556"/>
              <a:gd name="adj2" fmla="val 237258"/>
            </a:avLst>
          </a:prstGeom>
          <a:blipFill dpi="0" rotWithShape="1">
            <a:blip r:embed="rId12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Inicio</a:t>
            </a:r>
            <a:endParaRPr lang="es-MX" dirty="0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Reutilización</a:t>
            </a:r>
          </a:p>
          <a:p>
            <a:r>
              <a:rPr lang="es-MX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interoperabilidad</a:t>
            </a:r>
          </a:p>
          <a:p>
            <a:r>
              <a:rPr lang="es-MX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educatividad</a:t>
            </a:r>
            <a:endParaRPr lang="es-MX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accesibilidad</a:t>
            </a:r>
          </a:p>
          <a:p>
            <a:r>
              <a:rPr lang="es-MX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durabilidad</a:t>
            </a:r>
          </a:p>
          <a:p>
            <a:r>
              <a:rPr lang="es-MX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independencia y autonomía</a:t>
            </a:r>
          </a:p>
          <a:p>
            <a:r>
              <a:rPr lang="es-MX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generatividad</a:t>
            </a:r>
            <a:endParaRPr lang="es-MX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flexibilidad, versatilidad y funcionalidad.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Características</a:t>
            </a:r>
            <a:endParaRPr lang="es-MX" dirty="0"/>
          </a:p>
        </p:txBody>
      </p:sp>
      <p:pic>
        <p:nvPicPr>
          <p:cNvPr id="2050" name="Picture 2" descr="C:\Documents and Settings\alumno.CECOCAMPESTRE\Configuración local\Archivos temporales de Internet\Content.IE5\DNU7920T\MCj044010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3871" y="1142984"/>
            <a:ext cx="1277142" cy="1357322"/>
          </a:xfrm>
          <a:prstGeom prst="rect">
            <a:avLst/>
          </a:prstGeom>
          <a:noFill/>
        </p:spPr>
      </p:pic>
      <p:sp>
        <p:nvSpPr>
          <p:cNvPr id="5" name="4 Flecha derecha">
            <a:hlinkClick r:id="rId5" action="ppaction://hlinksldjump"/>
          </p:cNvPr>
          <p:cNvSpPr/>
          <p:nvPr/>
        </p:nvSpPr>
        <p:spPr>
          <a:xfrm rot="10800000">
            <a:off x="5857884" y="357166"/>
            <a:ext cx="1478474" cy="484632"/>
          </a:xfrm>
          <a:prstGeom prst="rightArrow">
            <a:avLst>
              <a:gd name="adj1" fmla="val 50000"/>
              <a:gd name="adj2" fmla="val 160063"/>
            </a:avLst>
          </a:prstGeom>
          <a:blipFill dpi="0" rotWithShape="1">
            <a:blip r:embed="rId6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5 Flecha derecha">
            <a:hlinkClick r:id="rId7" action="ppaction://hlinksldjump"/>
          </p:cNvPr>
          <p:cNvSpPr/>
          <p:nvPr/>
        </p:nvSpPr>
        <p:spPr>
          <a:xfrm>
            <a:off x="7429520" y="428604"/>
            <a:ext cx="1428760" cy="428628"/>
          </a:xfrm>
          <a:prstGeom prst="rightArrow">
            <a:avLst>
              <a:gd name="adj1" fmla="val 50000"/>
              <a:gd name="adj2" fmla="val 160063"/>
            </a:avLst>
          </a:prstGeom>
          <a:blipFill dpi="0" rotWithShape="1">
            <a:blip r:embed="rId6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Ejemplo</a:t>
            </a:r>
            <a:endParaRPr lang="es-MX" dirty="0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es-MX" sz="2800" dirty="0" smtClean="0"/>
          </a:p>
          <a:p>
            <a:pPr algn="just"/>
            <a:r>
              <a:rPr lang="es-MX" sz="2800" dirty="0" smtClean="0"/>
              <a:t>Tienen que contar con la posibilidad de ser:</a:t>
            </a:r>
          </a:p>
          <a:p>
            <a:pPr algn="just"/>
            <a:r>
              <a:rPr lang="es-MX" sz="2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actualizados</a:t>
            </a:r>
          </a:p>
          <a:p>
            <a:pPr algn="just"/>
            <a:r>
              <a:rPr lang="es-MX" sz="2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combinados</a:t>
            </a:r>
          </a:p>
          <a:p>
            <a:pPr algn="just"/>
            <a:r>
              <a:rPr lang="es-MX" sz="2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separados</a:t>
            </a:r>
          </a:p>
          <a:p>
            <a:pPr algn="just"/>
            <a:r>
              <a:rPr lang="es-MX" sz="2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catalogados</a:t>
            </a:r>
          </a:p>
          <a:p>
            <a:pPr algn="just"/>
            <a:r>
              <a:rPr lang="es-MX" sz="28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sistematizados </a:t>
            </a:r>
          </a:p>
          <a:p>
            <a:pPr algn="just"/>
            <a:r>
              <a:rPr lang="es-MX" sz="2800" dirty="0" smtClean="0">
                <a:sym typeface="Wingdings" pitchFamily="2" charset="2"/>
              </a:rPr>
              <a:t> </a:t>
            </a:r>
            <a:r>
              <a:rPr lang="es-MX" sz="2800" dirty="0" smtClean="0"/>
              <a:t>para poderlos almacenar como repositorios.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Otras características…</a:t>
            </a:r>
            <a:endParaRPr lang="es-MX" dirty="0"/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 rot="10800000">
            <a:off x="6572264" y="5929330"/>
            <a:ext cx="978408" cy="484632"/>
          </a:xfrm>
          <a:prstGeom prst="rightArrow">
            <a:avLst>
              <a:gd name="adj1" fmla="val 50000"/>
              <a:gd name="adj2" fmla="val 169497"/>
            </a:avLst>
          </a:prstGeom>
          <a:blipFill dpi="0" rotWithShape="1">
            <a:blip r:embed="rId5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derecha">
            <a:hlinkClick r:id="rId6" action="ppaction://hlinksldjump"/>
          </p:cNvPr>
          <p:cNvSpPr/>
          <p:nvPr/>
        </p:nvSpPr>
        <p:spPr>
          <a:xfrm>
            <a:off x="7715272" y="5929330"/>
            <a:ext cx="978408" cy="484632"/>
          </a:xfrm>
          <a:prstGeom prst="rightArrow">
            <a:avLst>
              <a:gd name="adj1" fmla="val 50000"/>
              <a:gd name="adj2" fmla="val 169497"/>
            </a:avLst>
          </a:prstGeom>
          <a:blipFill dpi="0" rotWithShape="1">
            <a:blip r:embed="rId5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lumno.CECOCAMPESTRE\Configuración local\Archivos temporales de Internet\Content.IE5\LV6C07MI\MCj04414980000[1].pn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>
            <a:off x="1285852" y="857232"/>
            <a:ext cx="5757661" cy="575766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92500" lnSpcReduction="10000"/>
          </a:bodyPr>
          <a:lstStyle/>
          <a:p>
            <a:endParaRPr lang="es-MX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importante que te cuestiones las siguientes preguntas al momento de estructurar o crear tu Objeto de aprendizaje, por  ejemplo:“¿Qué lenguaje utilizaremos? ¿Habrá problemas de luz o trabajaremos en exteriores?</a:t>
            </a:r>
          </a:p>
          <a:p>
            <a:pPr>
              <a:buNone/>
            </a:pPr>
            <a:endParaRPr lang="es-MX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¿Editaremos por corte o necesitaremos contar con ciertos efectos elementales?</a:t>
            </a:r>
          </a:p>
          <a:p>
            <a:pPr>
              <a:buNone/>
            </a:pPr>
            <a:endParaRPr lang="es-MX" sz="3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¿Conseguiremos todo esto o es mejor que cambiemos algunas previsiones? ¿Nos</a:t>
            </a:r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r>
              <a:rPr lang="es-ES" dirty="0" smtClean="0"/>
              <a:t>Preguntas a realizar: </a:t>
            </a:r>
            <a:endParaRPr lang="es-MX" dirty="0"/>
          </a:p>
        </p:txBody>
      </p:sp>
      <p:sp>
        <p:nvSpPr>
          <p:cNvPr id="5" name="4 Flecha derecha">
            <a:hlinkClick r:id="rId5" action="ppaction://hlinksldjump"/>
          </p:cNvPr>
          <p:cNvSpPr/>
          <p:nvPr/>
        </p:nvSpPr>
        <p:spPr>
          <a:xfrm rot="10800000" flipV="1">
            <a:off x="7572396" y="6000768"/>
            <a:ext cx="857256" cy="428628"/>
          </a:xfrm>
          <a:prstGeom prst="rightArrow">
            <a:avLst>
              <a:gd name="adj1" fmla="val 50000"/>
              <a:gd name="adj2" fmla="val 153110"/>
            </a:avLst>
          </a:prstGeom>
          <a:blipFill dpi="0" rotWithShape="1">
            <a:blip r:embed="rId6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0"/>
          <a:ext cx="8229600" cy="6500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Flecha derecha">
            <a:hlinkClick r:id="rId9" action="ppaction://hlinksldjump"/>
          </p:cNvPr>
          <p:cNvSpPr/>
          <p:nvPr/>
        </p:nvSpPr>
        <p:spPr>
          <a:xfrm>
            <a:off x="857224" y="5857892"/>
            <a:ext cx="978408" cy="484632"/>
          </a:xfrm>
          <a:prstGeom prst="rightArrow">
            <a:avLst>
              <a:gd name="adj1" fmla="val 50000"/>
              <a:gd name="adj2" fmla="val 169497"/>
            </a:avLst>
          </a:prstGeom>
          <a:blipFill dpi="0" rotWithShape="1">
            <a:blip r:embed="rId10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 smtClean="0"/>
              <a:t>Fases</a:t>
            </a:r>
            <a:endParaRPr lang="es-ES" sz="54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6 Flecha derecha">
            <a:hlinkClick r:id="rId9" action="ppaction://hlinksldjump"/>
          </p:cNvPr>
          <p:cNvSpPr/>
          <p:nvPr/>
        </p:nvSpPr>
        <p:spPr>
          <a:xfrm rot="11105069">
            <a:off x="857224" y="5857892"/>
            <a:ext cx="978408" cy="484632"/>
          </a:xfrm>
          <a:prstGeom prst="rightArrow">
            <a:avLst>
              <a:gd name="adj1" fmla="val 50000"/>
              <a:gd name="adj2" fmla="val 169497"/>
            </a:avLst>
          </a:prstGeom>
          <a:blipFill dpi="0" rotWithShape="1">
            <a:blip r:embed="rId10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derecha">
            <a:hlinkClick r:id="rId11" action="ppaction://hlinksldjump"/>
          </p:cNvPr>
          <p:cNvSpPr/>
          <p:nvPr/>
        </p:nvSpPr>
        <p:spPr>
          <a:xfrm>
            <a:off x="7520508" y="5757417"/>
            <a:ext cx="978408" cy="484632"/>
          </a:xfrm>
          <a:prstGeom prst="rightArrow">
            <a:avLst>
              <a:gd name="adj1" fmla="val 50000"/>
              <a:gd name="adj2" fmla="val 169497"/>
            </a:avLst>
          </a:prstGeom>
          <a:blipFill dpi="0" rotWithShape="1">
            <a:blip r:embed="rId10" cstate="print"/>
            <a:srcRect/>
            <a:tile tx="0" ty="0" sx="100000" sy="100000" flip="none" algn="t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 spd="med">
    <p:pull dir="ru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192</TotalTime>
  <Words>496</Words>
  <Application>Microsoft Office PowerPoint</Application>
  <PresentationFormat>Presentación en pantalla (4:3)</PresentationFormat>
  <Paragraphs>111</Paragraphs>
  <Slides>13</Slides>
  <Notes>13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Papel</vt:lpstr>
      <vt:lpstr>OBJETOS DE APRENDIZAJE</vt:lpstr>
      <vt:lpstr>Diapositiva 2</vt:lpstr>
      <vt:lpstr>Objetos de aprendizaje</vt:lpstr>
      <vt:lpstr>Ejemplos:</vt:lpstr>
      <vt:lpstr>Características</vt:lpstr>
      <vt:lpstr>Otras características…</vt:lpstr>
      <vt:lpstr>Preguntas a realizar: </vt:lpstr>
      <vt:lpstr>Diapositiva 8</vt:lpstr>
      <vt:lpstr>Fases</vt:lpstr>
      <vt:lpstr>¿Qué es una multimedia?</vt:lpstr>
      <vt:lpstr>Ahora relacionemos</vt:lpstr>
      <vt:lpstr>Competencias </vt:lpstr>
      <vt:lpstr>Fin…</vt:lpstr>
    </vt:vector>
  </TitlesOfParts>
  <Company>Universidad de La Salle Bajio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OBJETOS DE APRENDIZAJE</dc:title>
  <dc:creator>alumno</dc:creator>
  <cp:lastModifiedBy>Soporte</cp:lastModifiedBy>
  <cp:revision>23</cp:revision>
  <dcterms:created xsi:type="dcterms:W3CDTF">2009-10-06T22:13:48Z</dcterms:created>
  <dcterms:modified xsi:type="dcterms:W3CDTF">2012-06-26T20:09:36Z</dcterms:modified>
</cp:coreProperties>
</file>