
<file path=[Content_Types].xml><?xml version="1.0" encoding="utf-8"?>
<Types xmlns="http://schemas.openxmlformats.org/package/2006/content-types">
  <Override PartName="/ppt/slideMasters/slideMaster1.xml" ContentType="application/vnd.openxmlformats-officedocument.presentationml.slideMaster+xml"/>
  <Override PartName="/ppt/presProps.xml" ContentType="application/vnd.openxmlformats-officedocument.presentationml.presProps+xml"/>
  <Override PartName="/ppt/slides/slide1.xml" ContentType="application/vnd.openxmlformats-officedocument.presentationml.slide+xml"/>
  <Override PartName="/ppt/theme/theme1.xml" ContentType="application/vnd.openxmlformats-officedocument.them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docProps/custom.xml" ContentType="application/vnd.openxmlformats-officedocument.custom-properties+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es-V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DE6013D1-F2F4-4376-AFBA-22F7EF9CB5C0}" type="datetimeFigureOut">
              <a:rPr lang="es-VE" smtClean="0"/>
              <a:pPr/>
              <a:t>03/08/2012</a:t>
            </a:fld>
            <a:endParaRPr lang="es-VE"/>
          </a:p>
        </p:txBody>
      </p:sp>
      <p:sp>
        <p:nvSpPr>
          <p:cNvPr id="3" name="2 Marcador de pie de página"/>
          <p:cNvSpPr>
            <a:spLocks noGrp="1"/>
          </p:cNvSpPr>
          <p:nvPr>
            <p:ph type="ftr" sz="quarter" idx="11"/>
          </p:nvPr>
        </p:nvSpPr>
        <p:spPr/>
        <p:txBody>
          <a:bodyPr/>
          <a:lstStyle/>
          <a:p>
            <a:endParaRPr lang="es-VE"/>
          </a:p>
        </p:txBody>
      </p:sp>
      <p:sp>
        <p:nvSpPr>
          <p:cNvPr id="4" name="3 Marcador de número de diapositiva"/>
          <p:cNvSpPr>
            <a:spLocks noGrp="1"/>
          </p:cNvSpPr>
          <p:nvPr>
            <p:ph type="sldNum" sz="quarter" idx="12"/>
          </p:nvPr>
        </p:nvSpPr>
        <p:spPr/>
        <p:txBody>
          <a:bodyPr/>
          <a:lstStyle/>
          <a:p>
            <a:fld id="{30FC81C1-3208-44B0-8A92-4924E46520E8}" type="slidenum">
              <a:rPr lang="es-VE" smtClean="0"/>
              <a:pPr/>
              <a:t>‹Nº›</a:t>
            </a:fld>
            <a:endParaRPr lang="es-VE"/>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VE"/>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VE"/>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6013D1-F2F4-4376-AFBA-22F7EF9CB5C0}" type="datetimeFigureOut">
              <a:rPr lang="es-VE" smtClean="0"/>
              <a:pPr/>
              <a:t>03/08/2012</a:t>
            </a:fld>
            <a:endParaRPr lang="es-VE"/>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VE"/>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FC81C1-3208-44B0-8A92-4924E46520E8}" type="slidenum">
              <a:rPr lang="es-VE" smtClean="0"/>
              <a:pPr/>
              <a:t>‹Nº›</a:t>
            </a:fld>
            <a:endParaRPr lang="es-VE"/>
          </a:p>
        </p:txBody>
      </p:sp>
    </p:spTree>
  </p:cSld>
  <p:clrMap bg1="lt1" tx1="dk1" bg2="lt2" tx2="dk2" accent1="accent1" accent2="accent2" accent3="accent3" accent4="accent4" accent5="accent5" accent6="accent6" hlink="hlink" folHlink="folHlink"/>
  <p:sldLayoutIdLst>
    <p:sldLayoutId id="2147483649"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V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2 Imagen" descr="edupop1.jpg"/>
          <p:cNvPicPr>
            <a:picLocks noChangeAspect="1"/>
          </p:cNvPicPr>
          <p:nvPr/>
        </p:nvPicPr>
        <p:blipFill>
          <a:blip r:embed="rId2"/>
          <a:stretch>
            <a:fillRect/>
          </a:stretch>
        </p:blipFill>
        <p:spPr>
          <a:xfrm>
            <a:off x="0" y="3143224"/>
            <a:ext cx="9144000" cy="3714776"/>
          </a:xfrm>
          <a:prstGeom prst="rect">
            <a:avLst/>
          </a:prstGeom>
        </p:spPr>
      </p:pic>
      <p:sp>
        <p:nvSpPr>
          <p:cNvPr id="2" name="1 CuadroTexto"/>
          <p:cNvSpPr txBox="1"/>
          <p:nvPr/>
        </p:nvSpPr>
        <p:spPr>
          <a:xfrm>
            <a:off x="285720" y="142852"/>
            <a:ext cx="5072098" cy="369332"/>
          </a:xfrm>
          <a:prstGeom prst="rect">
            <a:avLst/>
          </a:prstGeom>
          <a:noFill/>
        </p:spPr>
        <p:txBody>
          <a:bodyPr wrap="square" rtlCol="0">
            <a:spAutoFit/>
          </a:bodyPr>
          <a:lstStyle/>
          <a:p>
            <a:endParaRPr lang="es-VE" dirty="0"/>
          </a:p>
        </p:txBody>
      </p:sp>
      <p:sp>
        <p:nvSpPr>
          <p:cNvPr id="4" name="3 Bisel"/>
          <p:cNvSpPr/>
          <p:nvPr/>
        </p:nvSpPr>
        <p:spPr>
          <a:xfrm>
            <a:off x="0" y="0"/>
            <a:ext cx="9144000" cy="3143248"/>
          </a:xfrm>
          <a:prstGeom prst="bevel">
            <a:avLst/>
          </a:prstGeom>
        </p:spPr>
        <p:style>
          <a:lnRef idx="2">
            <a:schemeClr val="accent6"/>
          </a:lnRef>
          <a:fillRef idx="1">
            <a:schemeClr val="lt1"/>
          </a:fillRef>
          <a:effectRef idx="0">
            <a:schemeClr val="accent6"/>
          </a:effectRef>
          <a:fontRef idx="minor">
            <a:schemeClr val="dk1"/>
          </a:fontRef>
        </p:style>
        <p:txBody>
          <a:bodyPr rtlCol="0" anchor="ctr"/>
          <a:lstStyle/>
          <a:p>
            <a:pPr algn="just"/>
            <a:r>
              <a:rPr lang="es-VE" b="1" dirty="0" err="1" smtClean="0"/>
              <a:t>Edupop</a:t>
            </a:r>
            <a:endParaRPr lang="es-VE" b="1" dirty="0" smtClean="0"/>
          </a:p>
          <a:p>
            <a:pPr algn="just"/>
            <a:r>
              <a:rPr lang="es-VE" dirty="0" smtClean="0"/>
              <a:t>“Nosotros creemos en la tecnología, porque creemos en los individuos. Y por eso pensamos que nuestra lucha es por el futuro de la tecnología y sobre la manera en cómo la usamos. Es acerca de esta lucha por el futuro de nuestra cultura, que es vista desde todas partes con un enfoque de pensamiento Punk. La tecnología y el conocimiento deben  ser libres de compartir, vender o utilizar a fin de dar ideas, innovaciones y visiones. Así que recibiremos cualquier cosa compartida, vendida o entregada a cambio. Vivimos en un mundo conectivo donde la cultura y el conocimiento están en todas partes y los individuos deben ser libres de hacer lo que quieran en él” (CCCB, 2010).</a:t>
            </a:r>
          </a:p>
          <a:p>
            <a:pPr algn="ctr"/>
            <a:endParaRPr lang="es-VE"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639</TotalTime>
  <Words>133</Words>
  <Application>Microsoft Office PowerPoint</Application>
  <PresentationFormat>Presentación en pantalla (4:3)</PresentationFormat>
  <Paragraphs>2</Paragraphs>
  <Slides>1</Slides>
  <Notes>0</Notes>
  <HiddenSlides>0</HiddenSlides>
  <MMClips>0</MMClips>
  <ScaleCrop>false</ScaleCrop>
  <HeadingPairs>
    <vt:vector size="4" baseType="variant">
      <vt:variant>
        <vt:lpstr>Tema</vt:lpstr>
      </vt:variant>
      <vt:variant>
        <vt:i4>1</vt:i4>
      </vt:variant>
      <vt:variant>
        <vt:lpstr>Títulos de diapositiva</vt:lpstr>
      </vt:variant>
      <vt:variant>
        <vt:i4>1</vt:i4>
      </vt:variant>
    </vt:vector>
  </HeadingPairs>
  <TitlesOfParts>
    <vt:vector size="2" baseType="lpstr">
      <vt:lpstr>Tema de Office</vt:lpstr>
      <vt:lpstr>Diapositiva 1</vt:lpstr>
    </vt:vector>
  </TitlesOfParts>
  <Company>PERSONAL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Presentacion Aprendizaje Invisible</dc:title>
  <dc:creator>RANSOFT</dc:creator>
  <dc:description/>
  <cp:lastModifiedBy>Windows Seven</cp:lastModifiedBy>
  <cp:revision>43</cp:revision>
  <dcterms:created xsi:type="dcterms:W3CDTF">2012-07-27T20:29:01Z</dcterms:created>
  <dcterms:modified xsi:type="dcterms:W3CDTF">2012-08-03T12:32:48Z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resentation">
    <vt:lpwstr>Presentacion Aprendizaje Invisible</vt:lpwstr>
  </property>
  <property fmtid="{D5CDD505-2E9C-101B-9397-08002B2CF9AE}" pid="3" name="SlideDescription">
    <vt:lpwstr/>
  </property>
</Properties>
</file>