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 id="266" r:id="rId5"/>
    <p:sldId id="259" r:id="rId6"/>
    <p:sldId id="260" r:id="rId7"/>
    <p:sldId id="262" r:id="rId8"/>
    <p:sldId id="261" r:id="rId9"/>
    <p:sldId id="263" r:id="rId1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ECD44-00A8-4075-A22F-BAED1F845D6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PA"/>
        </a:p>
      </dgm:t>
    </dgm:pt>
    <dgm:pt modelId="{DF10522A-1F07-409C-B213-DC5B1C5F2745}">
      <dgm:prSet phldrT="[Texto]"/>
      <dgm:spPr/>
      <dgm:t>
        <a:bodyPr/>
        <a:lstStyle/>
        <a:p>
          <a:r>
            <a:rPr lang="es-PA" dirty="0" smtClean="0"/>
            <a:t>Las civilización Olmeca cuyas presentaciones son: </a:t>
          </a:r>
          <a:endParaRPr lang="es-PA" dirty="0"/>
        </a:p>
      </dgm:t>
    </dgm:pt>
    <dgm:pt modelId="{A4692D88-9FEB-4D6E-9A20-4EB1215DE8B3}" type="parTrans" cxnId="{C007FD0D-D2C0-4358-880F-C8425619A31D}">
      <dgm:prSet/>
      <dgm:spPr/>
      <dgm:t>
        <a:bodyPr/>
        <a:lstStyle/>
        <a:p>
          <a:endParaRPr lang="es-PA"/>
        </a:p>
      </dgm:t>
    </dgm:pt>
    <dgm:pt modelId="{DA0DA530-6128-4D0E-9A56-EE43A15487AD}" type="sibTrans" cxnId="{C007FD0D-D2C0-4358-880F-C8425619A31D}">
      <dgm:prSet/>
      <dgm:spPr/>
      <dgm:t>
        <a:bodyPr/>
        <a:lstStyle/>
        <a:p>
          <a:endParaRPr lang="es-PA"/>
        </a:p>
      </dgm:t>
    </dgm:pt>
    <dgm:pt modelId="{055D64D4-5CA0-4893-B653-251ABB79E898}">
      <dgm:prSet phldrT="[Texto]" custT="1"/>
      <dgm:spPr/>
      <dgm:t>
        <a:bodyPr/>
        <a:lstStyle/>
        <a:p>
          <a:r>
            <a:rPr lang="es-PA" sz="1800" dirty="0" smtClean="0"/>
            <a:t>Las cabezas Colosales surgió de la cultura Capacha</a:t>
          </a:r>
          <a:endParaRPr lang="es-PA" sz="1800" dirty="0"/>
        </a:p>
      </dgm:t>
    </dgm:pt>
    <dgm:pt modelId="{6FDD0D6B-CB9C-433A-B5EC-9556425DDA58}" type="parTrans" cxnId="{2774D53C-2E0E-4079-93A5-AAEFB069F1D8}">
      <dgm:prSet/>
      <dgm:spPr/>
      <dgm:t>
        <a:bodyPr/>
        <a:lstStyle/>
        <a:p>
          <a:endParaRPr lang="es-PA"/>
        </a:p>
      </dgm:t>
    </dgm:pt>
    <dgm:pt modelId="{96E02083-032D-4285-A169-BF6D741A4F64}" type="sibTrans" cxnId="{2774D53C-2E0E-4079-93A5-AAEFB069F1D8}">
      <dgm:prSet/>
      <dgm:spPr/>
      <dgm:t>
        <a:bodyPr/>
        <a:lstStyle/>
        <a:p>
          <a:endParaRPr lang="es-PA"/>
        </a:p>
      </dgm:t>
    </dgm:pt>
    <dgm:pt modelId="{89A937D7-DC3D-4796-8702-56416404A6D5}">
      <dgm:prSet phldrT="[Texto]"/>
      <dgm:spPr/>
      <dgm:t>
        <a:bodyPr/>
        <a:lstStyle/>
        <a:p>
          <a:r>
            <a:rPr lang="es-PA" dirty="0" smtClean="0"/>
            <a:t>Los altares, como el famoso Altar n-°4 de la venta</a:t>
          </a:r>
          <a:endParaRPr lang="es-PA" dirty="0"/>
        </a:p>
      </dgm:t>
    </dgm:pt>
    <dgm:pt modelId="{65CD21CF-3389-4395-BB85-D4203AA3F4B2}" type="parTrans" cxnId="{04A1013A-86A0-4AA3-BD01-49AB92BA4F08}">
      <dgm:prSet/>
      <dgm:spPr/>
      <dgm:t>
        <a:bodyPr/>
        <a:lstStyle/>
        <a:p>
          <a:endParaRPr lang="es-PA"/>
        </a:p>
      </dgm:t>
    </dgm:pt>
    <dgm:pt modelId="{2D6325C7-B5FD-4996-A6A3-E627C1FE428F}" type="sibTrans" cxnId="{04A1013A-86A0-4AA3-BD01-49AB92BA4F08}">
      <dgm:prSet/>
      <dgm:spPr/>
      <dgm:t>
        <a:bodyPr/>
        <a:lstStyle/>
        <a:p>
          <a:endParaRPr lang="es-PA"/>
        </a:p>
      </dgm:t>
    </dgm:pt>
    <dgm:pt modelId="{AAC355A4-5C1F-42B4-8B3B-1BE9794FD6F2}">
      <dgm:prSet phldrT="[Texto]"/>
      <dgm:spPr/>
      <dgm:t>
        <a:bodyPr/>
        <a:lstStyle/>
        <a:p>
          <a:r>
            <a:rPr lang="es-PA" dirty="0" smtClean="0"/>
            <a:t>Cultura mixteca, las piezas de Monte Albán en el estado mexicano de  Oaxaca  </a:t>
          </a:r>
          <a:endParaRPr lang="es-PA" dirty="0"/>
        </a:p>
      </dgm:t>
    </dgm:pt>
    <dgm:pt modelId="{4E262943-05D3-4847-94D4-19C9F6ACFF57}" type="parTrans" cxnId="{7416684B-DC2E-4A5C-ACA1-65425607FDDA}">
      <dgm:prSet/>
      <dgm:spPr/>
      <dgm:t>
        <a:bodyPr/>
        <a:lstStyle/>
        <a:p>
          <a:endParaRPr lang="es-PA"/>
        </a:p>
      </dgm:t>
    </dgm:pt>
    <dgm:pt modelId="{36B7FFA3-FA9C-470C-9244-D2DB5ED98040}" type="sibTrans" cxnId="{7416684B-DC2E-4A5C-ACA1-65425607FDDA}">
      <dgm:prSet/>
      <dgm:spPr/>
      <dgm:t>
        <a:bodyPr/>
        <a:lstStyle/>
        <a:p>
          <a:endParaRPr lang="es-PA"/>
        </a:p>
      </dgm:t>
    </dgm:pt>
    <dgm:pt modelId="{72F91E18-789C-483B-9499-B4785B8E69AB}" type="pres">
      <dgm:prSet presAssocID="{999ECD44-00A8-4075-A22F-BAED1F845D6F}" presName="Name0" presStyleCnt="0">
        <dgm:presLayoutVars>
          <dgm:dir/>
          <dgm:animLvl val="lvl"/>
          <dgm:resizeHandles val="exact"/>
        </dgm:presLayoutVars>
      </dgm:prSet>
      <dgm:spPr/>
      <dgm:t>
        <a:bodyPr/>
        <a:lstStyle/>
        <a:p>
          <a:endParaRPr lang="es-PA"/>
        </a:p>
      </dgm:t>
    </dgm:pt>
    <dgm:pt modelId="{F2B461A0-A49A-42A7-B894-832D9E151CAF}" type="pres">
      <dgm:prSet presAssocID="{AAC355A4-5C1F-42B4-8B3B-1BE9794FD6F2}" presName="boxAndChildren" presStyleCnt="0"/>
      <dgm:spPr/>
    </dgm:pt>
    <dgm:pt modelId="{481D03CE-7A1D-43C7-BCFB-B3AA1F97D2ED}" type="pres">
      <dgm:prSet presAssocID="{AAC355A4-5C1F-42B4-8B3B-1BE9794FD6F2}" presName="parentTextBox" presStyleLbl="node1" presStyleIdx="0" presStyleCnt="3"/>
      <dgm:spPr/>
      <dgm:t>
        <a:bodyPr/>
        <a:lstStyle/>
        <a:p>
          <a:endParaRPr lang="es-PA"/>
        </a:p>
      </dgm:t>
    </dgm:pt>
    <dgm:pt modelId="{A0F0290B-8373-442B-9993-93A0E1D3892D}" type="pres">
      <dgm:prSet presAssocID="{2D6325C7-B5FD-4996-A6A3-E627C1FE428F}" presName="sp" presStyleCnt="0"/>
      <dgm:spPr/>
    </dgm:pt>
    <dgm:pt modelId="{E4643A40-91D5-4ECB-A0AE-0772494A5322}" type="pres">
      <dgm:prSet presAssocID="{89A937D7-DC3D-4796-8702-56416404A6D5}" presName="arrowAndChildren" presStyleCnt="0"/>
      <dgm:spPr/>
    </dgm:pt>
    <dgm:pt modelId="{FDEC9AFD-4DCA-499C-A701-78EE0E0C03A9}" type="pres">
      <dgm:prSet presAssocID="{89A937D7-DC3D-4796-8702-56416404A6D5}" presName="parentTextArrow" presStyleLbl="node1" presStyleIdx="1" presStyleCnt="3"/>
      <dgm:spPr/>
      <dgm:t>
        <a:bodyPr/>
        <a:lstStyle/>
        <a:p>
          <a:endParaRPr lang="es-PA"/>
        </a:p>
      </dgm:t>
    </dgm:pt>
    <dgm:pt modelId="{EE715605-EFDA-4A2D-B06F-3229C1F7A87B}" type="pres">
      <dgm:prSet presAssocID="{DA0DA530-6128-4D0E-9A56-EE43A15487AD}" presName="sp" presStyleCnt="0"/>
      <dgm:spPr/>
    </dgm:pt>
    <dgm:pt modelId="{D9F3D2CF-D248-47F2-A485-3E822CA821CA}" type="pres">
      <dgm:prSet presAssocID="{DF10522A-1F07-409C-B213-DC5B1C5F2745}" presName="arrowAndChildren" presStyleCnt="0"/>
      <dgm:spPr/>
    </dgm:pt>
    <dgm:pt modelId="{02ECD8B1-6A07-4605-B1F5-A1A42C47DA65}" type="pres">
      <dgm:prSet presAssocID="{DF10522A-1F07-409C-B213-DC5B1C5F2745}" presName="parentTextArrow" presStyleLbl="node1" presStyleIdx="1" presStyleCnt="3"/>
      <dgm:spPr/>
      <dgm:t>
        <a:bodyPr/>
        <a:lstStyle/>
        <a:p>
          <a:endParaRPr lang="es-PA"/>
        </a:p>
      </dgm:t>
    </dgm:pt>
    <dgm:pt modelId="{E7CA2408-A8FF-45B0-A648-AD987E612D34}" type="pres">
      <dgm:prSet presAssocID="{DF10522A-1F07-409C-B213-DC5B1C5F2745}" presName="arrow" presStyleLbl="node1" presStyleIdx="2" presStyleCnt="3"/>
      <dgm:spPr/>
      <dgm:t>
        <a:bodyPr/>
        <a:lstStyle/>
        <a:p>
          <a:endParaRPr lang="es-PA"/>
        </a:p>
      </dgm:t>
    </dgm:pt>
    <dgm:pt modelId="{8AE4D99F-F920-4B8D-BD5B-0DC070ABAAB4}" type="pres">
      <dgm:prSet presAssocID="{DF10522A-1F07-409C-B213-DC5B1C5F2745}" presName="descendantArrow" presStyleCnt="0"/>
      <dgm:spPr/>
    </dgm:pt>
    <dgm:pt modelId="{D9DEFD2E-A174-4A82-9777-7F6718DFC980}" type="pres">
      <dgm:prSet presAssocID="{055D64D4-5CA0-4893-B653-251ABB79E898}" presName="childTextArrow" presStyleLbl="fgAccFollowNode1" presStyleIdx="0" presStyleCnt="1" custLinFactNeighborX="1562" custLinFactNeighborY="-2374">
        <dgm:presLayoutVars>
          <dgm:bulletEnabled val="1"/>
        </dgm:presLayoutVars>
      </dgm:prSet>
      <dgm:spPr/>
      <dgm:t>
        <a:bodyPr/>
        <a:lstStyle/>
        <a:p>
          <a:endParaRPr lang="es-PA"/>
        </a:p>
      </dgm:t>
    </dgm:pt>
  </dgm:ptLst>
  <dgm:cxnLst>
    <dgm:cxn modelId="{AAD0914C-6CAD-41E0-B4EA-A78D010ACECA}" type="presOf" srcId="{DF10522A-1F07-409C-B213-DC5B1C5F2745}" destId="{E7CA2408-A8FF-45B0-A648-AD987E612D34}" srcOrd="1" destOrd="0" presId="urn:microsoft.com/office/officeart/2005/8/layout/process4"/>
    <dgm:cxn modelId="{96FCB542-23A1-43E9-BE0E-051DE4B2E540}" type="presOf" srcId="{DF10522A-1F07-409C-B213-DC5B1C5F2745}" destId="{02ECD8B1-6A07-4605-B1F5-A1A42C47DA65}" srcOrd="0" destOrd="0" presId="urn:microsoft.com/office/officeart/2005/8/layout/process4"/>
    <dgm:cxn modelId="{04A1013A-86A0-4AA3-BD01-49AB92BA4F08}" srcId="{999ECD44-00A8-4075-A22F-BAED1F845D6F}" destId="{89A937D7-DC3D-4796-8702-56416404A6D5}" srcOrd="1" destOrd="0" parTransId="{65CD21CF-3389-4395-BB85-D4203AA3F4B2}" sibTransId="{2D6325C7-B5FD-4996-A6A3-E627C1FE428F}"/>
    <dgm:cxn modelId="{DC773990-B2FF-4E47-8A00-C717DD314532}" type="presOf" srcId="{AAC355A4-5C1F-42B4-8B3B-1BE9794FD6F2}" destId="{481D03CE-7A1D-43C7-BCFB-B3AA1F97D2ED}" srcOrd="0" destOrd="0" presId="urn:microsoft.com/office/officeart/2005/8/layout/process4"/>
    <dgm:cxn modelId="{2774D53C-2E0E-4079-93A5-AAEFB069F1D8}" srcId="{DF10522A-1F07-409C-B213-DC5B1C5F2745}" destId="{055D64D4-5CA0-4893-B653-251ABB79E898}" srcOrd="0" destOrd="0" parTransId="{6FDD0D6B-CB9C-433A-B5EC-9556425DDA58}" sibTransId="{96E02083-032D-4285-A169-BF6D741A4F64}"/>
    <dgm:cxn modelId="{CC87EF8C-3728-4986-AB48-58E71C6B8C54}" type="presOf" srcId="{89A937D7-DC3D-4796-8702-56416404A6D5}" destId="{FDEC9AFD-4DCA-499C-A701-78EE0E0C03A9}" srcOrd="0" destOrd="0" presId="urn:microsoft.com/office/officeart/2005/8/layout/process4"/>
    <dgm:cxn modelId="{7416684B-DC2E-4A5C-ACA1-65425607FDDA}" srcId="{999ECD44-00A8-4075-A22F-BAED1F845D6F}" destId="{AAC355A4-5C1F-42B4-8B3B-1BE9794FD6F2}" srcOrd="2" destOrd="0" parTransId="{4E262943-05D3-4847-94D4-19C9F6ACFF57}" sibTransId="{36B7FFA3-FA9C-470C-9244-D2DB5ED98040}"/>
    <dgm:cxn modelId="{965BDEE6-DA89-43A9-A0CC-5A7FBF32DF61}" type="presOf" srcId="{055D64D4-5CA0-4893-B653-251ABB79E898}" destId="{D9DEFD2E-A174-4A82-9777-7F6718DFC980}" srcOrd="0" destOrd="0" presId="urn:microsoft.com/office/officeart/2005/8/layout/process4"/>
    <dgm:cxn modelId="{C007FD0D-D2C0-4358-880F-C8425619A31D}" srcId="{999ECD44-00A8-4075-A22F-BAED1F845D6F}" destId="{DF10522A-1F07-409C-B213-DC5B1C5F2745}" srcOrd="0" destOrd="0" parTransId="{A4692D88-9FEB-4D6E-9A20-4EB1215DE8B3}" sibTransId="{DA0DA530-6128-4D0E-9A56-EE43A15487AD}"/>
    <dgm:cxn modelId="{4E094E23-0BA8-4826-A0C9-43CB9B163CF3}" type="presOf" srcId="{999ECD44-00A8-4075-A22F-BAED1F845D6F}" destId="{72F91E18-789C-483B-9499-B4785B8E69AB}" srcOrd="0" destOrd="0" presId="urn:microsoft.com/office/officeart/2005/8/layout/process4"/>
    <dgm:cxn modelId="{9D64170F-1550-4445-AB8D-CEA717A1D054}" type="presParOf" srcId="{72F91E18-789C-483B-9499-B4785B8E69AB}" destId="{F2B461A0-A49A-42A7-B894-832D9E151CAF}" srcOrd="0" destOrd="0" presId="urn:microsoft.com/office/officeart/2005/8/layout/process4"/>
    <dgm:cxn modelId="{6CEB07F9-F952-40D1-AE9F-47BFC4173D57}" type="presParOf" srcId="{F2B461A0-A49A-42A7-B894-832D9E151CAF}" destId="{481D03CE-7A1D-43C7-BCFB-B3AA1F97D2ED}" srcOrd="0" destOrd="0" presId="urn:microsoft.com/office/officeart/2005/8/layout/process4"/>
    <dgm:cxn modelId="{BE4CCCA6-F410-4879-9CBA-C5CC948385F2}" type="presParOf" srcId="{72F91E18-789C-483B-9499-B4785B8E69AB}" destId="{A0F0290B-8373-442B-9993-93A0E1D3892D}" srcOrd="1" destOrd="0" presId="urn:microsoft.com/office/officeart/2005/8/layout/process4"/>
    <dgm:cxn modelId="{54AF657A-A1A0-481A-BE29-AB1FFAF23E2E}" type="presParOf" srcId="{72F91E18-789C-483B-9499-B4785B8E69AB}" destId="{E4643A40-91D5-4ECB-A0AE-0772494A5322}" srcOrd="2" destOrd="0" presId="urn:microsoft.com/office/officeart/2005/8/layout/process4"/>
    <dgm:cxn modelId="{EB5A2BC8-5AE2-4056-9BB4-E0A44FF5462C}" type="presParOf" srcId="{E4643A40-91D5-4ECB-A0AE-0772494A5322}" destId="{FDEC9AFD-4DCA-499C-A701-78EE0E0C03A9}" srcOrd="0" destOrd="0" presId="urn:microsoft.com/office/officeart/2005/8/layout/process4"/>
    <dgm:cxn modelId="{D928E88B-0032-4B99-B661-706CB04A4E0A}" type="presParOf" srcId="{72F91E18-789C-483B-9499-B4785B8E69AB}" destId="{EE715605-EFDA-4A2D-B06F-3229C1F7A87B}" srcOrd="3" destOrd="0" presId="urn:microsoft.com/office/officeart/2005/8/layout/process4"/>
    <dgm:cxn modelId="{DEC07E21-7882-4E1A-BD56-90C40FAD8302}" type="presParOf" srcId="{72F91E18-789C-483B-9499-B4785B8E69AB}" destId="{D9F3D2CF-D248-47F2-A485-3E822CA821CA}" srcOrd="4" destOrd="0" presId="urn:microsoft.com/office/officeart/2005/8/layout/process4"/>
    <dgm:cxn modelId="{A684D654-EB02-4FAE-8540-A8009A3ECBBD}" type="presParOf" srcId="{D9F3D2CF-D248-47F2-A485-3E822CA821CA}" destId="{02ECD8B1-6A07-4605-B1F5-A1A42C47DA65}" srcOrd="0" destOrd="0" presId="urn:microsoft.com/office/officeart/2005/8/layout/process4"/>
    <dgm:cxn modelId="{85AC23E2-5DB3-438F-B6EA-08564D32A5DD}" type="presParOf" srcId="{D9F3D2CF-D248-47F2-A485-3E822CA821CA}" destId="{E7CA2408-A8FF-45B0-A648-AD987E612D34}" srcOrd="1" destOrd="0" presId="urn:microsoft.com/office/officeart/2005/8/layout/process4"/>
    <dgm:cxn modelId="{480F34FB-0A4F-496A-BEDE-5513BF345EB0}" type="presParOf" srcId="{D9F3D2CF-D248-47F2-A485-3E822CA821CA}" destId="{8AE4D99F-F920-4B8D-BD5B-0DC070ABAAB4}" srcOrd="2" destOrd="0" presId="urn:microsoft.com/office/officeart/2005/8/layout/process4"/>
    <dgm:cxn modelId="{8E72E4E3-CB09-4647-A7AD-2C79B7EE6B4C}" type="presParOf" srcId="{8AE4D99F-F920-4B8D-BD5B-0DC070ABAAB4}" destId="{D9DEFD2E-A174-4A82-9777-7F6718DFC980}"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1D03CE-7A1D-43C7-BCFB-B3AA1F97D2ED}">
      <dsp:nvSpPr>
        <dsp:cNvPr id="0" name=""/>
        <dsp:cNvSpPr/>
      </dsp:nvSpPr>
      <dsp:spPr>
        <a:xfrm>
          <a:off x="0" y="3656711"/>
          <a:ext cx="7572428" cy="120021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s-PA" sz="2200" kern="1200" dirty="0" smtClean="0"/>
            <a:t>Cultura mixteca, las piezas de Monte Albán en el estado mexicano de  Oaxaca  </a:t>
          </a:r>
          <a:endParaRPr lang="es-PA" sz="2200" kern="1200" dirty="0"/>
        </a:p>
      </dsp:txBody>
      <dsp:txXfrm>
        <a:off x="0" y="3656711"/>
        <a:ext cx="7572428" cy="1200214"/>
      </dsp:txXfrm>
    </dsp:sp>
    <dsp:sp modelId="{FDEC9AFD-4DCA-499C-A701-78EE0E0C03A9}">
      <dsp:nvSpPr>
        <dsp:cNvPr id="0" name=""/>
        <dsp:cNvSpPr/>
      </dsp:nvSpPr>
      <dsp:spPr>
        <a:xfrm rot="10800000">
          <a:off x="0" y="1828784"/>
          <a:ext cx="7572428" cy="1845929"/>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s-PA" sz="2200" kern="1200" dirty="0" smtClean="0"/>
            <a:t>Los altares, como el famoso Altar n-°4 de la venta</a:t>
          </a:r>
          <a:endParaRPr lang="es-PA" sz="2200" kern="1200" dirty="0"/>
        </a:p>
      </dsp:txBody>
      <dsp:txXfrm rot="10800000">
        <a:off x="0" y="1828784"/>
        <a:ext cx="7572428" cy="1845929"/>
      </dsp:txXfrm>
    </dsp:sp>
    <dsp:sp modelId="{E7CA2408-A8FF-45B0-A648-AD987E612D34}">
      <dsp:nvSpPr>
        <dsp:cNvPr id="0" name=""/>
        <dsp:cNvSpPr/>
      </dsp:nvSpPr>
      <dsp:spPr>
        <a:xfrm rot="10800000">
          <a:off x="0" y="858"/>
          <a:ext cx="7572428" cy="1845929"/>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s-PA" sz="2200" kern="1200" dirty="0" smtClean="0"/>
            <a:t>Las civilización Olmeca cuyas presentaciones son: </a:t>
          </a:r>
          <a:endParaRPr lang="es-PA" sz="2200" kern="1200" dirty="0"/>
        </a:p>
      </dsp:txBody>
      <dsp:txXfrm>
        <a:off x="0" y="858"/>
        <a:ext cx="7572428" cy="647921"/>
      </dsp:txXfrm>
    </dsp:sp>
    <dsp:sp modelId="{D9DEFD2E-A174-4A82-9777-7F6718DFC980}">
      <dsp:nvSpPr>
        <dsp:cNvPr id="0" name=""/>
        <dsp:cNvSpPr/>
      </dsp:nvSpPr>
      <dsp:spPr>
        <a:xfrm>
          <a:off x="0" y="635677"/>
          <a:ext cx="7572428" cy="551932"/>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PA" sz="1800" kern="1200" dirty="0" smtClean="0"/>
            <a:t>Las cabezas Colosales surgió de la cultura Capacha</a:t>
          </a:r>
          <a:endParaRPr lang="es-PA" sz="1800" kern="1200" dirty="0"/>
        </a:p>
      </dsp:txBody>
      <dsp:txXfrm>
        <a:off x="0" y="635677"/>
        <a:ext cx="7572428" cy="5519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16" name="15 Marcador de número de diapositiva"/>
          <p:cNvSpPr>
            <a:spLocks noGrp="1"/>
          </p:cNvSpPr>
          <p:nvPr>
            <p:ph type="sldNum" sz="quarter" idx="11"/>
          </p:nvPr>
        </p:nvSpPr>
        <p:spPr/>
        <p:txBody>
          <a:bodyPr/>
          <a:lstStyle/>
          <a:p>
            <a:fld id="{36C45916-4D52-4DF1-86CE-19A7D3EA5FAC}" type="slidenum">
              <a:rPr lang="es-PA" smtClean="0"/>
              <a:pPr/>
              <a:t>‹Nº›</a:t>
            </a:fld>
            <a:endParaRPr lang="es-PA"/>
          </a:p>
        </p:txBody>
      </p:sp>
      <p:sp>
        <p:nvSpPr>
          <p:cNvPr id="17" name="16 Marcador de pie de página"/>
          <p:cNvSpPr>
            <a:spLocks noGrp="1"/>
          </p:cNvSpPr>
          <p:nvPr>
            <p:ph type="ftr" sz="quarter" idx="12"/>
          </p:nvPr>
        </p:nvSpPr>
        <p:spPr/>
        <p:txBody>
          <a:bodyPr/>
          <a:lstStyle/>
          <a:p>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71626D3B-E3E1-4E28-AE32-DB48908E1204}" type="datetimeFigureOut">
              <a:rPr lang="es-PA" smtClean="0"/>
              <a:pPr/>
              <a:t>09/07/2012</a:t>
            </a:fld>
            <a:endParaRPr lang="es-PA"/>
          </a:p>
        </p:txBody>
      </p:sp>
      <p:sp>
        <p:nvSpPr>
          <p:cNvPr id="15" name="14 Marcador de número de diapositiva"/>
          <p:cNvSpPr>
            <a:spLocks noGrp="1"/>
          </p:cNvSpPr>
          <p:nvPr>
            <p:ph type="sldNum" sz="quarter" idx="15"/>
          </p:nvPr>
        </p:nvSpPr>
        <p:spPr/>
        <p:txBody>
          <a:bodyPr/>
          <a:lstStyle>
            <a:lvl1pPr algn="ctr">
              <a:defRPr/>
            </a:lvl1pPr>
          </a:lstStyle>
          <a:p>
            <a:fld id="{36C45916-4D52-4DF1-86CE-19A7D3EA5FAC}" type="slidenum">
              <a:rPr lang="es-PA" smtClean="0"/>
              <a:pPr/>
              <a:t>‹Nº›</a:t>
            </a:fld>
            <a:endParaRPr lang="es-PA"/>
          </a:p>
        </p:txBody>
      </p:sp>
      <p:sp>
        <p:nvSpPr>
          <p:cNvPr id="16" name="15 Marcador de pie de página"/>
          <p:cNvSpPr>
            <a:spLocks noGrp="1"/>
          </p:cNvSpPr>
          <p:nvPr>
            <p:ph type="ftr" sz="quarter" idx="16"/>
          </p:nvPr>
        </p:nvSpPr>
        <p:spPr/>
        <p:txBody>
          <a:bodyPr/>
          <a:lstStyle/>
          <a:p>
            <a:endParaRPr lang="es-PA"/>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
        <p:nvSpPr>
          <p:cNvPr id="8" name="7 Marcador de pie de página"/>
          <p:cNvSpPr>
            <a:spLocks noGrp="1"/>
          </p:cNvSpPr>
          <p:nvPr>
            <p:ph type="ftr" sz="quarter" idx="11"/>
          </p:nvPr>
        </p:nvSpPr>
        <p:spPr/>
        <p:txBody>
          <a:bodyPr/>
          <a:lstStyle/>
          <a:p>
            <a:endParaRPr lang="es-PA"/>
          </a:p>
        </p:txBody>
      </p:sp>
      <p:sp>
        <p:nvSpPr>
          <p:cNvPr id="7" name="6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36C45916-4D52-4DF1-86CE-19A7D3EA5FAC}"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71626D3B-E3E1-4E28-AE32-DB48908E1204}" type="datetimeFigureOut">
              <a:rPr lang="es-PA" smtClean="0"/>
              <a:pPr/>
              <a:t>09/07/2012</a:t>
            </a:fld>
            <a:endParaRPr lang="es-PA"/>
          </a:p>
        </p:txBody>
      </p:sp>
      <p:sp>
        <p:nvSpPr>
          <p:cNvPr id="9" name="8 Marcador de número de diapositiva"/>
          <p:cNvSpPr>
            <a:spLocks noGrp="1"/>
          </p:cNvSpPr>
          <p:nvPr>
            <p:ph type="sldNum" sz="quarter" idx="15"/>
          </p:nvPr>
        </p:nvSpPr>
        <p:spPr/>
        <p:txBody>
          <a:bodyPr/>
          <a:lstStyle/>
          <a:p>
            <a:fld id="{36C45916-4D52-4DF1-86CE-19A7D3EA5FAC}" type="slidenum">
              <a:rPr lang="es-PA" smtClean="0"/>
              <a:pPr/>
              <a:t>‹Nº›</a:t>
            </a:fld>
            <a:endParaRPr lang="es-PA"/>
          </a:p>
        </p:txBody>
      </p:sp>
      <p:sp>
        <p:nvSpPr>
          <p:cNvPr id="10" name="9 Marcador de pie de página"/>
          <p:cNvSpPr>
            <a:spLocks noGrp="1"/>
          </p:cNvSpPr>
          <p:nvPr>
            <p:ph type="ftr" sz="quarter" idx="16"/>
          </p:nvPr>
        </p:nvSpPr>
        <p:spPr/>
        <p:txBody>
          <a:bodyPr/>
          <a:lstStyle/>
          <a:p>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71626D3B-E3E1-4E28-AE32-DB48908E1204}" type="datetimeFigureOut">
              <a:rPr lang="es-PA" smtClean="0"/>
              <a:pPr/>
              <a:t>09/07/2012</a:t>
            </a:fld>
            <a:endParaRPr lang="es-PA"/>
          </a:p>
        </p:txBody>
      </p:sp>
      <p:sp>
        <p:nvSpPr>
          <p:cNvPr id="9" name="8 Marcador de número de diapositiva"/>
          <p:cNvSpPr>
            <a:spLocks noGrp="1"/>
          </p:cNvSpPr>
          <p:nvPr>
            <p:ph type="sldNum" sz="quarter" idx="11"/>
          </p:nvPr>
        </p:nvSpPr>
        <p:spPr/>
        <p:txBody>
          <a:bodyPr/>
          <a:lstStyle/>
          <a:p>
            <a:fld id="{36C45916-4D52-4DF1-86CE-19A7D3EA5FAC}" type="slidenum">
              <a:rPr lang="es-PA" smtClean="0"/>
              <a:pPr/>
              <a:t>‹Nº›</a:t>
            </a:fld>
            <a:endParaRPr lang="es-PA"/>
          </a:p>
        </p:txBody>
      </p:sp>
      <p:sp>
        <p:nvSpPr>
          <p:cNvPr id="10" name="9 Marcador de pie de página"/>
          <p:cNvSpPr>
            <a:spLocks noGrp="1"/>
          </p:cNvSpPr>
          <p:nvPr>
            <p:ph type="ftr" sz="quarter" idx="12"/>
          </p:nvPr>
        </p:nvSpPr>
        <p:spPr/>
        <p:txBody>
          <a:bodyPr/>
          <a:lstStyle/>
          <a:p>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1626D3B-E3E1-4E28-AE32-DB48908E1204}" type="datetimeFigureOut">
              <a:rPr lang="es-PA" smtClean="0"/>
              <a:pPr/>
              <a:t>09/07/2012</a:t>
            </a:fld>
            <a:endParaRPr lang="es-PA"/>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PA"/>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6C45916-4D52-4DF1-86CE-19A7D3EA5FAC}" type="slidenum">
              <a:rPr lang="es-PA" smtClean="0"/>
              <a:pPr/>
              <a:t>‹Nº›</a:t>
            </a:fld>
            <a:endParaRPr lang="es-PA"/>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Espa%C3%B1a" TargetMode="External"/><Relationship Id="rId2" Type="http://schemas.openxmlformats.org/officeDocument/2006/relationships/hyperlink" Target="http://es.wikipedia.org/wiki/Am%C3%A9rica_precolombina" TargetMode="External"/><Relationship Id="rId1" Type="http://schemas.openxmlformats.org/officeDocument/2006/relationships/slideLayout" Target="../slideLayouts/slideLayout1.xml"/><Relationship Id="rId4" Type="http://schemas.openxmlformats.org/officeDocument/2006/relationships/hyperlink" Target="http://es.wikipedia.org/wiki/149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Panam%C3%A1" TargetMode="External"/><Relationship Id="rId2" Type="http://schemas.openxmlformats.org/officeDocument/2006/relationships/hyperlink" Target="http://es.wikipedia.org/wiki/Kuna_(etni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857356" y="3105160"/>
            <a:ext cx="6400800" cy="1752600"/>
          </a:xfrm>
        </p:spPr>
        <p:txBody>
          <a:bodyPr/>
          <a:lstStyle/>
          <a:p>
            <a:r>
              <a:rPr lang="es-PA" sz="3200" dirty="0" smtClean="0"/>
              <a:t>Grace Katiuska Quirós E♥</a:t>
            </a:r>
            <a:endParaRPr lang="es-PA" sz="3200" dirty="0"/>
          </a:p>
        </p:txBody>
      </p:sp>
      <p:sp>
        <p:nvSpPr>
          <p:cNvPr id="4" name="3 CuadroTexto"/>
          <p:cNvSpPr txBox="1"/>
          <p:nvPr/>
        </p:nvSpPr>
        <p:spPr>
          <a:xfrm>
            <a:off x="4214810" y="4357694"/>
            <a:ext cx="997852" cy="461665"/>
          </a:xfrm>
          <a:prstGeom prst="rect">
            <a:avLst/>
          </a:prstGeom>
          <a:noFill/>
        </p:spPr>
        <p:txBody>
          <a:bodyPr wrap="square" rtlCol="0">
            <a:spAutoFit/>
          </a:bodyPr>
          <a:lstStyle/>
          <a:p>
            <a:r>
              <a:rPr lang="es-PA" sz="2400" dirty="0" smtClean="0"/>
              <a:t> 6 A</a:t>
            </a:r>
            <a:endParaRPr lang="es-PA" sz="2400" dirty="0"/>
          </a:p>
        </p:txBody>
      </p:sp>
      <p:sp>
        <p:nvSpPr>
          <p:cNvPr id="5" name="4 Rectángulo"/>
          <p:cNvSpPr/>
          <p:nvPr/>
        </p:nvSpPr>
        <p:spPr>
          <a:xfrm>
            <a:off x="1285852" y="1000108"/>
            <a:ext cx="6370655" cy="1938992"/>
          </a:xfrm>
          <a:prstGeom prst="rect">
            <a:avLst/>
          </a:prstGeom>
          <a:noFill/>
        </p:spPr>
        <p:txBody>
          <a:bodyPr wrap="square" lIns="91440" tIns="45720" rIns="91440" bIns="45720">
            <a:spAutoFit/>
          </a:bodyPr>
          <a:lstStyle/>
          <a:p>
            <a:pPr algn="ctr"/>
            <a:r>
              <a:rPr lang="es-PA" sz="6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Arte Precolombino</a:t>
            </a:r>
            <a:endParaRPr lang="es-PA"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857224" y="642918"/>
            <a:ext cx="7215238" cy="1015663"/>
          </a:xfrm>
          <a:prstGeom prst="rect">
            <a:avLst/>
          </a:prstGeom>
          <a:noFill/>
        </p:spPr>
        <p:txBody>
          <a:bodyPr wrap="square" lIns="91440" tIns="45720" rIns="91440" bIns="45720">
            <a:spAutoFit/>
          </a:bodyPr>
          <a:lstStyle/>
          <a:p>
            <a:pPr algn="ctr"/>
            <a:r>
              <a:rPr lang="es-E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Contenido</a:t>
            </a:r>
            <a:endParaRPr lang="es-E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CuadroTexto"/>
          <p:cNvSpPr txBox="1"/>
          <p:nvPr/>
        </p:nvSpPr>
        <p:spPr>
          <a:xfrm>
            <a:off x="857224" y="2143116"/>
            <a:ext cx="7572428" cy="369332"/>
          </a:xfrm>
          <a:prstGeom prst="rect">
            <a:avLst/>
          </a:prstGeom>
          <a:noFill/>
        </p:spPr>
        <p:txBody>
          <a:bodyPr wrap="square" rtlCol="0">
            <a:spAutoFit/>
          </a:bodyPr>
          <a:lstStyle/>
          <a:p>
            <a:endParaRPr lang="es-PA" dirty="0"/>
          </a:p>
        </p:txBody>
      </p:sp>
      <p:sp>
        <p:nvSpPr>
          <p:cNvPr id="10" name="9 Rectángulo"/>
          <p:cNvSpPr/>
          <p:nvPr/>
        </p:nvSpPr>
        <p:spPr>
          <a:xfrm>
            <a:off x="1428728" y="1857364"/>
            <a:ext cx="6286544" cy="3970318"/>
          </a:xfrm>
          <a:prstGeom prst="rect">
            <a:avLst/>
          </a:prstGeom>
        </p:spPr>
        <p:txBody>
          <a:bodyPr wrap="square">
            <a:spAutoFit/>
          </a:bodyPr>
          <a:lstStyle/>
          <a:p>
            <a:pPr>
              <a:buClr>
                <a:srgbClr val="7030A0"/>
              </a:buClr>
              <a:buFont typeface="Wingdings" pitchFamily="2" charset="2"/>
              <a:buChar char="v"/>
            </a:pPr>
            <a:r>
              <a:rPr lang="es-PA" sz="3600" dirty="0" smtClean="0"/>
              <a:t>Introducción.</a:t>
            </a:r>
          </a:p>
          <a:p>
            <a:pPr>
              <a:buClr>
                <a:srgbClr val="7030A0"/>
              </a:buClr>
              <a:buFont typeface="Wingdings" pitchFamily="2" charset="2"/>
              <a:buChar char="v"/>
            </a:pPr>
            <a:r>
              <a:rPr lang="es-PA" sz="3600" dirty="0" smtClean="0"/>
              <a:t>Concepto.</a:t>
            </a:r>
          </a:p>
          <a:p>
            <a:pPr>
              <a:buClr>
                <a:srgbClr val="7030A0"/>
              </a:buClr>
              <a:buFont typeface="Wingdings" pitchFamily="2" charset="2"/>
              <a:buChar char="v"/>
            </a:pPr>
            <a:r>
              <a:rPr lang="es-PA" sz="3600" dirty="0" smtClean="0"/>
              <a:t>Origen</a:t>
            </a:r>
            <a:r>
              <a:rPr lang="es-PA" sz="3600" dirty="0" smtClean="0"/>
              <a:t>.</a:t>
            </a:r>
          </a:p>
          <a:p>
            <a:pPr>
              <a:buClr>
                <a:srgbClr val="7030A0"/>
              </a:buClr>
              <a:buFont typeface="Wingdings" pitchFamily="2" charset="2"/>
              <a:buChar char="v"/>
            </a:pPr>
            <a:r>
              <a:rPr lang="es-PA" sz="3600" dirty="0" smtClean="0"/>
              <a:t>Sudamérica.</a:t>
            </a:r>
          </a:p>
          <a:p>
            <a:pPr>
              <a:buClr>
                <a:srgbClr val="7030A0"/>
              </a:buClr>
              <a:buFont typeface="Wingdings" pitchFamily="2" charset="2"/>
              <a:buChar char="v"/>
            </a:pPr>
            <a:r>
              <a:rPr lang="es-PA" sz="3600" dirty="0" smtClean="0"/>
              <a:t>Cultura.</a:t>
            </a:r>
          </a:p>
          <a:p>
            <a:pPr>
              <a:buClr>
                <a:srgbClr val="7030A0"/>
              </a:buClr>
              <a:buFont typeface="Wingdings" pitchFamily="2" charset="2"/>
              <a:buChar char="v"/>
            </a:pPr>
            <a:r>
              <a:rPr lang="es-PA" sz="3600" dirty="0" smtClean="0"/>
              <a:t>Mesoamérica.</a:t>
            </a:r>
          </a:p>
          <a:p>
            <a:pPr>
              <a:buClr>
                <a:srgbClr val="7030A0"/>
              </a:buClr>
              <a:buFont typeface="Wingdings" pitchFamily="2" charset="2"/>
              <a:buChar char="v"/>
            </a:pPr>
            <a:r>
              <a:rPr lang="es-PA" sz="3600" dirty="0" smtClean="0"/>
              <a:t>Conclusión</a:t>
            </a:r>
            <a:endParaRPr lang="es-PA"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Grupo"/>
          <p:cNvGrpSpPr/>
          <p:nvPr/>
        </p:nvGrpSpPr>
        <p:grpSpPr>
          <a:xfrm>
            <a:off x="214282" y="3143248"/>
            <a:ext cx="2402382" cy="1201191"/>
            <a:chOff x="382052" y="2326244"/>
            <a:chExt cx="2402382" cy="1201191"/>
          </a:xfrm>
          <a:solidFill>
            <a:schemeClr val="accent1">
              <a:lumMod val="50000"/>
            </a:schemeClr>
          </a:solidFill>
        </p:grpSpPr>
        <p:sp>
          <p:nvSpPr>
            <p:cNvPr id="39" name="38 Rectángulo redondeado"/>
            <p:cNvSpPr/>
            <p:nvPr/>
          </p:nvSpPr>
          <p:spPr>
            <a:xfrm>
              <a:off x="382052" y="2326244"/>
              <a:ext cx="2402382" cy="1201191"/>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39 Rectángulo"/>
            <p:cNvSpPr/>
            <p:nvPr/>
          </p:nvSpPr>
          <p:spPr>
            <a:xfrm>
              <a:off x="417234" y="2361426"/>
              <a:ext cx="2332018" cy="1130827"/>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El Arte Precolombino</a:t>
              </a:r>
              <a:endParaRPr lang="es-PA" sz="2000" kern="1200" dirty="0"/>
            </a:p>
          </p:txBody>
        </p:sp>
      </p:grpSp>
      <p:grpSp>
        <p:nvGrpSpPr>
          <p:cNvPr id="3" name="8 Grupo"/>
          <p:cNvGrpSpPr/>
          <p:nvPr/>
        </p:nvGrpSpPr>
        <p:grpSpPr>
          <a:xfrm>
            <a:off x="3031984" y="2296702"/>
            <a:ext cx="62737" cy="1254742"/>
            <a:chOff x="3182504" y="1842109"/>
            <a:chExt cx="62737" cy="1254742"/>
          </a:xfrm>
          <a:solidFill>
            <a:schemeClr val="accent1">
              <a:lumMod val="50000"/>
            </a:schemeClr>
          </a:solidFill>
        </p:grpSpPr>
        <p:sp>
          <p:nvSpPr>
            <p:cNvPr id="37" name="Conector recto 5"/>
            <p:cNvSpPr/>
            <p:nvPr/>
          </p:nvSpPr>
          <p:spPr>
            <a:xfrm rot="18791795">
              <a:off x="2586501" y="2455036"/>
              <a:ext cx="1254742" cy="28887"/>
            </a:xfrm>
            <a:custGeom>
              <a:avLst/>
              <a:gdLst/>
              <a:ahLst/>
              <a:cxnLst/>
              <a:rect l="0" t="0" r="0" b="0"/>
              <a:pathLst>
                <a:path>
                  <a:moveTo>
                    <a:pt x="0" y="14443"/>
                  </a:moveTo>
                  <a:lnTo>
                    <a:pt x="1254742" y="14443"/>
                  </a:lnTo>
                </a:path>
              </a:pathLst>
            </a:custGeom>
            <a:grpFill/>
            <a:ln>
              <a:solidFill>
                <a:schemeClr val="bg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8" name="Conector recto 6"/>
            <p:cNvSpPr/>
            <p:nvPr/>
          </p:nvSpPr>
          <p:spPr>
            <a:xfrm rot="18791795">
              <a:off x="3182504" y="2438112"/>
              <a:ext cx="62737" cy="62737"/>
            </a:xfrm>
            <a:prstGeom prst="rect">
              <a:avLst/>
            </a:prstGeom>
            <a:grpFill/>
            <a:ln>
              <a:solidFill>
                <a:schemeClr val="bg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A" sz="500" kern="1200"/>
            </a:p>
          </p:txBody>
        </p:sp>
      </p:grpSp>
      <p:grpSp>
        <p:nvGrpSpPr>
          <p:cNvPr id="4" name="9 Grupo"/>
          <p:cNvGrpSpPr/>
          <p:nvPr/>
        </p:nvGrpSpPr>
        <p:grpSpPr>
          <a:xfrm>
            <a:off x="3500430" y="1785926"/>
            <a:ext cx="2402382" cy="2166901"/>
            <a:chOff x="3643310" y="928670"/>
            <a:chExt cx="2402382" cy="2166901"/>
          </a:xfrm>
          <a:solidFill>
            <a:schemeClr val="accent1">
              <a:lumMod val="50000"/>
            </a:schemeClr>
          </a:solidFill>
        </p:grpSpPr>
        <p:sp>
          <p:nvSpPr>
            <p:cNvPr id="35" name="34 Rectángulo redondeado"/>
            <p:cNvSpPr/>
            <p:nvPr/>
          </p:nvSpPr>
          <p:spPr>
            <a:xfrm>
              <a:off x="3643310" y="928670"/>
              <a:ext cx="2402382" cy="2166901"/>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35 Rectángulo"/>
            <p:cNvSpPr/>
            <p:nvPr/>
          </p:nvSpPr>
          <p:spPr>
            <a:xfrm>
              <a:off x="3706776" y="992136"/>
              <a:ext cx="2275450" cy="2039969"/>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Es  el conjunto </a:t>
              </a:r>
            </a:p>
            <a:p>
              <a:pPr lvl="0" algn="ctr" defTabSz="889000">
                <a:lnSpc>
                  <a:spcPct val="90000"/>
                </a:lnSpc>
                <a:spcBef>
                  <a:spcPct val="0"/>
                </a:spcBef>
                <a:spcAft>
                  <a:spcPct val="35000"/>
                </a:spcAft>
              </a:pPr>
              <a:r>
                <a:rPr lang="es-PA" sz="2000" kern="1200" dirty="0" smtClean="0"/>
                <a:t>De  realizaciones  tales como:</a:t>
              </a:r>
            </a:p>
            <a:p>
              <a:pPr lvl="0" algn="ctr" defTabSz="889000">
                <a:lnSpc>
                  <a:spcPct val="90000"/>
                </a:lnSpc>
                <a:spcBef>
                  <a:spcPct val="0"/>
                </a:spcBef>
                <a:spcAft>
                  <a:spcPct val="35000"/>
                </a:spcAft>
              </a:pPr>
              <a:endParaRPr lang="es-PA" sz="2000" kern="1200" dirty="0"/>
            </a:p>
          </p:txBody>
        </p:sp>
      </p:grpSp>
      <p:grpSp>
        <p:nvGrpSpPr>
          <p:cNvPr id="5" name="10 Grupo"/>
          <p:cNvGrpSpPr/>
          <p:nvPr/>
        </p:nvGrpSpPr>
        <p:grpSpPr>
          <a:xfrm>
            <a:off x="6175530" y="1478335"/>
            <a:ext cx="54200" cy="1084019"/>
            <a:chOff x="6326050" y="1023742"/>
            <a:chExt cx="54200" cy="1084019"/>
          </a:xfrm>
          <a:solidFill>
            <a:schemeClr val="accent1">
              <a:lumMod val="50000"/>
            </a:schemeClr>
          </a:solidFill>
        </p:grpSpPr>
        <p:sp>
          <p:nvSpPr>
            <p:cNvPr id="33" name="Conector recto 9"/>
            <p:cNvSpPr/>
            <p:nvPr/>
          </p:nvSpPr>
          <p:spPr>
            <a:xfrm rot="18273535">
              <a:off x="5811140" y="1551308"/>
              <a:ext cx="1084019" cy="28887"/>
            </a:xfrm>
            <a:custGeom>
              <a:avLst/>
              <a:gdLst/>
              <a:ahLst/>
              <a:cxnLst/>
              <a:rect l="0" t="0" r="0" b="0"/>
              <a:pathLst>
                <a:path>
                  <a:moveTo>
                    <a:pt x="0" y="14443"/>
                  </a:moveTo>
                  <a:lnTo>
                    <a:pt x="1084019" y="14443"/>
                  </a:lnTo>
                </a:path>
              </a:pathLst>
            </a:custGeom>
            <a:grpFill/>
            <a:ln>
              <a:solidFill>
                <a:schemeClr val="bg1"/>
              </a:solidFill>
            </a:ln>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4" name="Conector recto 10"/>
            <p:cNvSpPr/>
            <p:nvPr/>
          </p:nvSpPr>
          <p:spPr>
            <a:xfrm rot="18273535">
              <a:off x="6326050" y="1538651"/>
              <a:ext cx="54200" cy="54200"/>
            </a:xfrm>
            <a:prstGeom prst="rect">
              <a:avLst/>
            </a:prstGeom>
            <a:grpFill/>
            <a:ln>
              <a:solidFill>
                <a:schemeClr val="bg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A" sz="500" kern="1200"/>
            </a:p>
          </p:txBody>
        </p:sp>
      </p:grpSp>
      <p:grpSp>
        <p:nvGrpSpPr>
          <p:cNvPr id="6" name="11 Grupo"/>
          <p:cNvGrpSpPr/>
          <p:nvPr/>
        </p:nvGrpSpPr>
        <p:grpSpPr>
          <a:xfrm>
            <a:off x="6510087" y="973380"/>
            <a:ext cx="2402382" cy="1201191"/>
            <a:chOff x="6660607" y="518787"/>
            <a:chExt cx="2402382" cy="1201191"/>
          </a:xfrm>
          <a:solidFill>
            <a:schemeClr val="accent1">
              <a:lumMod val="50000"/>
            </a:schemeClr>
          </a:solidFill>
        </p:grpSpPr>
        <p:sp>
          <p:nvSpPr>
            <p:cNvPr id="31" name="30 Rectángulo redondeado"/>
            <p:cNvSpPr/>
            <p:nvPr/>
          </p:nvSpPr>
          <p:spPr>
            <a:xfrm>
              <a:off x="6660607" y="518787"/>
              <a:ext cx="2402382" cy="1201191"/>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31 Rectángulo"/>
            <p:cNvSpPr/>
            <p:nvPr/>
          </p:nvSpPr>
          <p:spPr>
            <a:xfrm>
              <a:off x="6695789" y="553969"/>
              <a:ext cx="2332018" cy="1130827"/>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escultura</a:t>
              </a:r>
              <a:endParaRPr lang="es-PA" sz="2000" kern="1200" dirty="0"/>
            </a:p>
          </p:txBody>
        </p:sp>
      </p:grpSp>
      <p:grpSp>
        <p:nvGrpSpPr>
          <p:cNvPr id="7" name="12 Grupo"/>
          <p:cNvGrpSpPr/>
          <p:nvPr/>
        </p:nvGrpSpPr>
        <p:grpSpPr>
          <a:xfrm>
            <a:off x="5856561" y="2608262"/>
            <a:ext cx="692137" cy="34606"/>
            <a:chOff x="6007081" y="2153669"/>
            <a:chExt cx="692137" cy="34606"/>
          </a:xfrm>
          <a:solidFill>
            <a:schemeClr val="accent1">
              <a:lumMod val="50000"/>
            </a:schemeClr>
          </a:solidFill>
        </p:grpSpPr>
        <p:sp>
          <p:nvSpPr>
            <p:cNvPr id="29" name="Conector recto 13"/>
            <p:cNvSpPr/>
            <p:nvPr/>
          </p:nvSpPr>
          <p:spPr>
            <a:xfrm rot="1639423">
              <a:off x="6007081" y="2156528"/>
              <a:ext cx="692137" cy="28887"/>
            </a:xfrm>
            <a:custGeom>
              <a:avLst/>
              <a:gdLst/>
              <a:ahLst/>
              <a:cxnLst/>
              <a:rect l="0" t="0" r="0" b="0"/>
              <a:pathLst>
                <a:path>
                  <a:moveTo>
                    <a:pt x="0" y="14443"/>
                  </a:moveTo>
                  <a:lnTo>
                    <a:pt x="692137" y="14443"/>
                  </a:lnTo>
                </a:path>
              </a:pathLst>
            </a:custGeom>
            <a:grpFill/>
            <a:ln>
              <a:solidFill>
                <a:schemeClr val="bg1"/>
              </a:solidFill>
            </a:ln>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0" name="Conector recto 14"/>
            <p:cNvSpPr/>
            <p:nvPr/>
          </p:nvSpPr>
          <p:spPr>
            <a:xfrm rot="1639423">
              <a:off x="6335847" y="2153669"/>
              <a:ext cx="34606" cy="34606"/>
            </a:xfrm>
            <a:prstGeom prst="rect">
              <a:avLst/>
            </a:prstGeom>
            <a:grpFill/>
            <a:ln>
              <a:solidFill>
                <a:schemeClr val="bg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A" sz="500" kern="1200"/>
            </a:p>
          </p:txBody>
        </p:sp>
      </p:grpSp>
      <p:grpSp>
        <p:nvGrpSpPr>
          <p:cNvPr id="8" name="13 Grupo"/>
          <p:cNvGrpSpPr/>
          <p:nvPr/>
        </p:nvGrpSpPr>
        <p:grpSpPr>
          <a:xfrm>
            <a:off x="6510087" y="2305189"/>
            <a:ext cx="2402382" cy="958454"/>
            <a:chOff x="6660607" y="1850596"/>
            <a:chExt cx="2402382" cy="958454"/>
          </a:xfrm>
          <a:solidFill>
            <a:schemeClr val="accent1">
              <a:lumMod val="50000"/>
            </a:schemeClr>
          </a:solidFill>
        </p:grpSpPr>
        <p:sp>
          <p:nvSpPr>
            <p:cNvPr id="27" name="26 Rectángulo redondeado"/>
            <p:cNvSpPr/>
            <p:nvPr/>
          </p:nvSpPr>
          <p:spPr>
            <a:xfrm>
              <a:off x="6660607" y="1850596"/>
              <a:ext cx="2402382" cy="958454"/>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27 Rectángulo"/>
            <p:cNvSpPr/>
            <p:nvPr/>
          </p:nvSpPr>
          <p:spPr>
            <a:xfrm>
              <a:off x="6688679" y="1878668"/>
              <a:ext cx="2346238" cy="902310"/>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Arquitectura</a:t>
              </a:r>
            </a:p>
            <a:p>
              <a:pPr lvl="0" algn="ctr" defTabSz="889000">
                <a:lnSpc>
                  <a:spcPct val="90000"/>
                </a:lnSpc>
                <a:spcBef>
                  <a:spcPct val="0"/>
                </a:spcBef>
                <a:spcAft>
                  <a:spcPct val="35000"/>
                </a:spcAft>
              </a:pPr>
              <a:endParaRPr lang="es-PA" sz="2000" kern="1200" dirty="0"/>
            </a:p>
          </p:txBody>
        </p:sp>
      </p:grpSp>
      <p:grpSp>
        <p:nvGrpSpPr>
          <p:cNvPr id="9" name="14 Grupo"/>
          <p:cNvGrpSpPr/>
          <p:nvPr/>
        </p:nvGrpSpPr>
        <p:grpSpPr>
          <a:xfrm>
            <a:off x="6153399" y="2409922"/>
            <a:ext cx="81549" cy="1630988"/>
            <a:chOff x="6303919" y="1955329"/>
            <a:chExt cx="81549" cy="1630988"/>
          </a:xfrm>
          <a:solidFill>
            <a:schemeClr val="accent1">
              <a:lumMod val="50000"/>
            </a:schemeClr>
          </a:solidFill>
        </p:grpSpPr>
        <p:sp>
          <p:nvSpPr>
            <p:cNvPr id="25" name="Conector recto 17"/>
            <p:cNvSpPr/>
            <p:nvPr/>
          </p:nvSpPr>
          <p:spPr>
            <a:xfrm rot="4109452">
              <a:off x="5529199" y="2756379"/>
              <a:ext cx="1630988" cy="28887"/>
            </a:xfrm>
            <a:custGeom>
              <a:avLst/>
              <a:gdLst/>
              <a:ahLst/>
              <a:cxnLst/>
              <a:rect l="0" t="0" r="0" b="0"/>
              <a:pathLst>
                <a:path>
                  <a:moveTo>
                    <a:pt x="0" y="14443"/>
                  </a:moveTo>
                  <a:lnTo>
                    <a:pt x="1630988" y="14443"/>
                  </a:lnTo>
                </a:path>
              </a:pathLst>
            </a:custGeom>
            <a:grpFill/>
            <a:ln>
              <a:solidFill>
                <a:schemeClr val="bg1"/>
              </a:solidFill>
            </a:ln>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6" name="Conector recto 18"/>
            <p:cNvSpPr/>
            <p:nvPr/>
          </p:nvSpPr>
          <p:spPr>
            <a:xfrm rot="4109452">
              <a:off x="6303919" y="2730048"/>
              <a:ext cx="81549" cy="81549"/>
            </a:xfrm>
            <a:prstGeom prst="rect">
              <a:avLst/>
            </a:prstGeom>
            <a:grpFill/>
            <a:ln>
              <a:solidFill>
                <a:schemeClr val="bg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PA" sz="500" kern="1200"/>
            </a:p>
          </p:txBody>
        </p:sp>
      </p:grpSp>
      <p:grpSp>
        <p:nvGrpSpPr>
          <p:cNvPr id="10" name="15 Grupo"/>
          <p:cNvGrpSpPr/>
          <p:nvPr/>
        </p:nvGrpSpPr>
        <p:grpSpPr>
          <a:xfrm>
            <a:off x="6493174" y="3383523"/>
            <a:ext cx="2402382" cy="1201191"/>
            <a:chOff x="6643694" y="2928930"/>
            <a:chExt cx="2402382" cy="1201191"/>
          </a:xfrm>
          <a:solidFill>
            <a:schemeClr val="accent1">
              <a:lumMod val="50000"/>
            </a:schemeClr>
          </a:solidFill>
        </p:grpSpPr>
        <p:sp>
          <p:nvSpPr>
            <p:cNvPr id="23" name="22 Rectángulo redondeado"/>
            <p:cNvSpPr/>
            <p:nvPr/>
          </p:nvSpPr>
          <p:spPr>
            <a:xfrm>
              <a:off x="6643694" y="2928930"/>
              <a:ext cx="2402382" cy="1201191"/>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23 Rectángulo"/>
            <p:cNvSpPr/>
            <p:nvPr/>
          </p:nvSpPr>
          <p:spPr>
            <a:xfrm>
              <a:off x="6678876" y="2964112"/>
              <a:ext cx="2332018" cy="1130827"/>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Arte </a:t>
              </a:r>
            </a:p>
            <a:p>
              <a:pPr lvl="0" algn="ctr" defTabSz="889000">
                <a:lnSpc>
                  <a:spcPct val="90000"/>
                </a:lnSpc>
                <a:spcBef>
                  <a:spcPct val="0"/>
                </a:spcBef>
                <a:spcAft>
                  <a:spcPct val="35000"/>
                </a:spcAft>
              </a:pPr>
              <a:r>
                <a:rPr lang="es-PA" sz="2000" kern="1200" dirty="0" smtClean="0"/>
                <a:t>rupestre</a:t>
              </a:r>
              <a:endParaRPr lang="es-PA" sz="2000" kern="1200" dirty="0"/>
            </a:p>
          </p:txBody>
        </p:sp>
      </p:grpSp>
      <p:grpSp>
        <p:nvGrpSpPr>
          <p:cNvPr id="11" name="16 Grupo"/>
          <p:cNvGrpSpPr/>
          <p:nvPr/>
        </p:nvGrpSpPr>
        <p:grpSpPr>
          <a:xfrm>
            <a:off x="1928794" y="5072074"/>
            <a:ext cx="5171565" cy="258578"/>
            <a:chOff x="2177243" y="4462318"/>
            <a:chExt cx="5171565" cy="258578"/>
          </a:xfrm>
          <a:solidFill>
            <a:schemeClr val="accent1">
              <a:lumMod val="50000"/>
            </a:schemeClr>
          </a:solidFill>
        </p:grpSpPr>
        <p:sp>
          <p:nvSpPr>
            <p:cNvPr id="21" name="Conector recto 21"/>
            <p:cNvSpPr/>
            <p:nvPr/>
          </p:nvSpPr>
          <p:spPr>
            <a:xfrm rot="2404616">
              <a:off x="2177243" y="4577163"/>
              <a:ext cx="5171565" cy="28887"/>
            </a:xfrm>
            <a:custGeom>
              <a:avLst/>
              <a:gdLst/>
              <a:ahLst/>
              <a:cxnLst/>
              <a:rect l="0" t="0" r="0" b="0"/>
              <a:pathLst>
                <a:path>
                  <a:moveTo>
                    <a:pt x="0" y="14443"/>
                  </a:moveTo>
                  <a:lnTo>
                    <a:pt x="5171565" y="14443"/>
                  </a:lnTo>
                </a:path>
              </a:pathLst>
            </a:custGeom>
            <a:grpFill/>
            <a:ln>
              <a:solidFill>
                <a:schemeClr val="bg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Conector recto 22"/>
            <p:cNvSpPr/>
            <p:nvPr/>
          </p:nvSpPr>
          <p:spPr>
            <a:xfrm rot="2404616">
              <a:off x="4633737" y="4462318"/>
              <a:ext cx="258578" cy="258578"/>
            </a:xfrm>
            <a:prstGeom prst="rect">
              <a:avLst/>
            </a:prstGeom>
            <a:grpFill/>
            <a:ln>
              <a:solidFill>
                <a:schemeClr val="bg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s-PA" sz="1800" kern="1200"/>
            </a:p>
          </p:txBody>
        </p:sp>
      </p:grpSp>
      <p:grpSp>
        <p:nvGrpSpPr>
          <p:cNvPr id="12" name="17 Grupo"/>
          <p:cNvGrpSpPr/>
          <p:nvPr/>
        </p:nvGrpSpPr>
        <p:grpSpPr>
          <a:xfrm>
            <a:off x="6510087" y="4683428"/>
            <a:ext cx="2402382" cy="1201191"/>
            <a:chOff x="6660607" y="4228835"/>
            <a:chExt cx="2402382" cy="1201191"/>
          </a:xfrm>
          <a:solidFill>
            <a:schemeClr val="accent1">
              <a:lumMod val="50000"/>
            </a:schemeClr>
          </a:solidFill>
        </p:grpSpPr>
        <p:sp>
          <p:nvSpPr>
            <p:cNvPr id="19" name="18 Rectángulo redondeado"/>
            <p:cNvSpPr/>
            <p:nvPr/>
          </p:nvSpPr>
          <p:spPr>
            <a:xfrm>
              <a:off x="6660607" y="4228835"/>
              <a:ext cx="2402382" cy="1201191"/>
            </a:xfrm>
            <a:prstGeom prst="roundRect">
              <a:avLst>
                <a:gd name="adj" fmla="val 10000"/>
              </a:avLst>
            </a:prstGeom>
            <a:grp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19 Rectángulo"/>
            <p:cNvSpPr/>
            <p:nvPr/>
          </p:nvSpPr>
          <p:spPr>
            <a:xfrm>
              <a:off x="6695789" y="4264017"/>
              <a:ext cx="2332018" cy="1130827"/>
            </a:xfrm>
            <a:prstGeom prst="rect">
              <a:avLst/>
            </a:prstGeom>
            <a:grpFill/>
            <a:ln>
              <a:solidFill>
                <a:schemeClr val="bg1"/>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PA" sz="2000" kern="1200" dirty="0" smtClean="0"/>
                <a:t>metalistería</a:t>
              </a:r>
              <a:endParaRPr lang="es-PA" sz="2000" kern="1200" dirty="0"/>
            </a:p>
          </p:txBody>
        </p:sp>
      </p:grpSp>
      <p:sp>
        <p:nvSpPr>
          <p:cNvPr id="42" name="41 Rectángulo"/>
          <p:cNvSpPr/>
          <p:nvPr/>
        </p:nvSpPr>
        <p:spPr>
          <a:xfrm>
            <a:off x="189524" y="214290"/>
            <a:ext cx="4958602" cy="1015663"/>
          </a:xfrm>
          <a:prstGeom prst="rect">
            <a:avLst/>
          </a:prstGeom>
          <a:noFill/>
        </p:spPr>
        <p:txBody>
          <a:bodyPr wrap="none" lIns="91440" tIns="45720" rIns="91440" bIns="45720">
            <a:spAutoFit/>
          </a:bodyPr>
          <a:lstStyle/>
          <a:p>
            <a:pPr algn="ctr"/>
            <a:r>
              <a:rPr lang="es-E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Introducción</a:t>
            </a:r>
            <a:endParaRPr lang="es-E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74 Rectángulo"/>
          <p:cNvSpPr/>
          <p:nvPr/>
        </p:nvSpPr>
        <p:spPr>
          <a:xfrm>
            <a:off x="2095020" y="428604"/>
            <a:ext cx="4313553" cy="2308324"/>
          </a:xfrm>
          <a:prstGeom prst="rect">
            <a:avLst/>
          </a:prstGeom>
          <a:noFill/>
        </p:spPr>
        <p:txBody>
          <a:bodyPr wrap="none" lIns="91440" tIns="45720" rIns="91440" bIns="45720">
            <a:spAutoFit/>
          </a:bodyPr>
          <a:lstStyle/>
          <a:p>
            <a:pPr algn="ctr"/>
            <a:r>
              <a:rPr lang="es-E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Concepto</a:t>
            </a:r>
          </a:p>
          <a:p>
            <a:pPr algn="ctr"/>
            <a:endParaRPr lang="es-E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8" name="77 Rectángulo"/>
          <p:cNvSpPr/>
          <p:nvPr/>
        </p:nvSpPr>
        <p:spPr>
          <a:xfrm>
            <a:off x="1115616" y="2083202"/>
            <a:ext cx="7200800" cy="2569934"/>
          </a:xfrm>
          <a:prstGeom prst="rect">
            <a:avLst/>
          </a:prstGeom>
        </p:spPr>
        <p:txBody>
          <a:bodyPr wrap="square">
            <a:spAutoFit/>
          </a:bodyPr>
          <a:lstStyle/>
          <a:p>
            <a:r>
              <a:rPr lang="es-ES" sz="2300" dirty="0" smtClean="0"/>
              <a:t>Si bien el término "</a:t>
            </a:r>
            <a:r>
              <a:rPr lang="es-ES" sz="2300" i="1" dirty="0" smtClean="0"/>
              <a:t>precolombino</a:t>
            </a:r>
            <a:r>
              <a:rPr lang="es-ES" sz="2300" dirty="0" smtClean="0"/>
              <a:t>", de manera general, es comprendido como todo aquello que estaba en </a:t>
            </a:r>
            <a:r>
              <a:rPr lang="es-ES" sz="2300" dirty="0" smtClean="0">
                <a:hlinkClick r:id="rId2" action="ppaction://hlinkfile" tooltip="América precolombina"/>
              </a:rPr>
              <a:t>América</a:t>
            </a:r>
            <a:r>
              <a:rPr lang="es-ES" sz="2300" dirty="0" smtClean="0"/>
              <a:t> antes de la llegada de los </a:t>
            </a:r>
            <a:r>
              <a:rPr lang="es-ES" sz="2300" dirty="0" smtClean="0">
                <a:hlinkClick r:id="rId3" action="ppaction://hlinkfile" tooltip="España"/>
              </a:rPr>
              <a:t>españoles</a:t>
            </a:r>
            <a:r>
              <a:rPr lang="es-ES" sz="2300" dirty="0" smtClean="0"/>
              <a:t> en </a:t>
            </a:r>
            <a:r>
              <a:rPr lang="es-ES" sz="2300" dirty="0" smtClean="0">
                <a:hlinkClick r:id="rId4" action="ppaction://hlinkfile" tooltip="1492"/>
              </a:rPr>
              <a:t>1492</a:t>
            </a:r>
            <a:r>
              <a:rPr lang="es-ES" sz="2300" dirty="0" smtClean="0"/>
              <a:t>, en realidad éste se refiere a un espacio de tiempo durante el cual se desarrollaron distintas culturas, que dejaron huella permanente en el arte y que son en la actualidad objeto de profundo estudio científico. </a:t>
            </a:r>
            <a:endParaRPr lang="es-PA" sz="2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214546" y="1928802"/>
            <a:ext cx="4572000" cy="3108543"/>
          </a:xfrm>
          <a:prstGeom prst="rect">
            <a:avLst/>
          </a:prstGeom>
        </p:spPr>
        <p:txBody>
          <a:bodyPr>
            <a:spAutoFit/>
          </a:bodyPr>
          <a:lstStyle/>
          <a:p>
            <a:r>
              <a:rPr lang="es-PA" sz="2800" dirty="0" smtClean="0">
                <a:latin typeface="Arial"/>
              </a:rPr>
              <a:t>Esta denominación se usa desde México hasta el último rincón de América del Sur, Argentina. El único país que le da otro nombre es Brasil, quien lo define como arte pre- colonial.</a:t>
            </a:r>
            <a:endParaRPr lang="es-PA" sz="2800" dirty="0">
              <a:latin typeface="Arial"/>
            </a:endParaRPr>
          </a:p>
        </p:txBody>
      </p:sp>
      <p:sp>
        <p:nvSpPr>
          <p:cNvPr id="9" name="8 Rectángulo"/>
          <p:cNvSpPr/>
          <p:nvPr/>
        </p:nvSpPr>
        <p:spPr>
          <a:xfrm>
            <a:off x="2659541" y="642918"/>
            <a:ext cx="2718245" cy="1015663"/>
          </a:xfrm>
          <a:prstGeom prst="rect">
            <a:avLst/>
          </a:prstGeom>
          <a:noFill/>
        </p:spPr>
        <p:txBody>
          <a:bodyPr wrap="none" lIns="91440" tIns="45720" rIns="91440" bIns="45720">
            <a:spAutoFit/>
          </a:bodyPr>
          <a:lstStyle/>
          <a:p>
            <a:pPr algn="ctr"/>
            <a:r>
              <a:rPr lang="es-E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Origen</a:t>
            </a:r>
            <a:endParaRPr lang="es-E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043608" y="1928803"/>
            <a:ext cx="7560840" cy="3108543"/>
          </a:xfrm>
          <a:prstGeom prst="rect">
            <a:avLst/>
          </a:prstGeom>
        </p:spPr>
        <p:txBody>
          <a:bodyPr wrap="square">
            <a:spAutoFit/>
          </a:bodyPr>
          <a:lstStyle/>
          <a:p>
            <a:pPr algn="just"/>
            <a:r>
              <a:rPr lang="es-ES" sz="2800" dirty="0" smtClean="0"/>
              <a:t>Los indígenas </a:t>
            </a:r>
            <a:r>
              <a:rPr lang="es-ES" sz="2800" dirty="0" smtClean="0">
                <a:hlinkClick r:id="rId2" action="ppaction://hlinkfile" tooltip="Kuna (etnia)"/>
              </a:rPr>
              <a:t>kunas</a:t>
            </a:r>
            <a:r>
              <a:rPr lang="es-ES" sz="2800" dirty="0" smtClean="0"/>
              <a:t> de </a:t>
            </a:r>
            <a:r>
              <a:rPr lang="es-ES" sz="2800" dirty="0" smtClean="0">
                <a:hlinkClick r:id="rId3" action="ppaction://hlinkfile" tooltip="Panamá"/>
              </a:rPr>
              <a:t>Panamá</a:t>
            </a:r>
            <a:r>
              <a:rPr lang="es-ES" sz="2800" dirty="0" smtClean="0"/>
              <a:t> son famosos desde antes de la conquista hasta hoy por su excelente técnica textil. La expresión más importante de lo anterior son las molas, tradición que tiene sus inicios en la pintura del cuerpo (tatuajes), que luego fue transferida a la tela. </a:t>
            </a:r>
            <a:endParaRPr lang="es-PA" sz="2800" dirty="0">
              <a:latin typeface="Arial"/>
            </a:endParaRPr>
          </a:p>
        </p:txBody>
      </p:sp>
      <p:sp>
        <p:nvSpPr>
          <p:cNvPr id="5" name="4 Rectángulo"/>
          <p:cNvSpPr/>
          <p:nvPr/>
        </p:nvSpPr>
        <p:spPr>
          <a:xfrm>
            <a:off x="1999744" y="357166"/>
            <a:ext cx="4469493" cy="1015663"/>
          </a:xfrm>
          <a:prstGeom prst="rect">
            <a:avLst/>
          </a:prstGeom>
          <a:noFill/>
        </p:spPr>
        <p:txBody>
          <a:bodyPr wrap="none" lIns="91440" tIns="45720" rIns="91440" bIns="45720">
            <a:spAutoFit/>
          </a:bodyPr>
          <a:lstStyle/>
          <a:p>
            <a:pPr algn="ctr"/>
            <a:r>
              <a:rPr lang="es-E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Sudamérica</a:t>
            </a:r>
            <a:endParaRPr lang="es-E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2564904"/>
            <a:ext cx="6912768" cy="2062103"/>
          </a:xfrm>
          <a:prstGeom prst="rect">
            <a:avLst/>
          </a:prstGeom>
        </p:spPr>
        <p:txBody>
          <a:bodyPr wrap="square">
            <a:spAutoFit/>
          </a:bodyPr>
          <a:lstStyle/>
          <a:p>
            <a:pPr algn="just">
              <a:buClr>
                <a:srgbClr val="7030A0"/>
              </a:buClr>
              <a:buFont typeface="Wingdings" pitchFamily="2" charset="2"/>
              <a:buChar char="v"/>
            </a:pPr>
            <a:r>
              <a:rPr lang="es-ES" sz="3200" dirty="0" smtClean="0"/>
              <a:t>Las culturas precolombinas durante el periodo formativo se desarrollaron preferiblemente aisladas unas de otras, </a:t>
            </a:r>
            <a:endParaRPr lang="es-PA" sz="3200" dirty="0"/>
          </a:p>
        </p:txBody>
      </p:sp>
      <p:sp>
        <p:nvSpPr>
          <p:cNvPr id="6" name="5 Rectángulo"/>
          <p:cNvSpPr/>
          <p:nvPr/>
        </p:nvSpPr>
        <p:spPr>
          <a:xfrm>
            <a:off x="1857357" y="642918"/>
            <a:ext cx="4857784" cy="1015663"/>
          </a:xfrm>
          <a:prstGeom prst="rect">
            <a:avLst/>
          </a:prstGeom>
          <a:noFill/>
        </p:spPr>
        <p:txBody>
          <a:bodyPr wrap="square" lIns="91440" tIns="45720" rIns="91440" bIns="45720">
            <a:spAutoFit/>
          </a:bodyPr>
          <a:lstStyle/>
          <a:p>
            <a:pPr algn="ctr"/>
            <a:r>
              <a:rPr lang="es-ES" sz="6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Cultura</a:t>
            </a:r>
            <a:endParaRPr lang="es-ES"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2 Diagrama"/>
          <p:cNvGraphicFramePr/>
          <p:nvPr/>
        </p:nvGraphicFramePr>
        <p:xfrm>
          <a:off x="642910" y="1571612"/>
          <a:ext cx="757242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18 Rectángulo"/>
          <p:cNvSpPr/>
          <p:nvPr/>
        </p:nvSpPr>
        <p:spPr>
          <a:xfrm>
            <a:off x="2071670" y="0"/>
            <a:ext cx="4547015" cy="923330"/>
          </a:xfrm>
          <a:prstGeom prst="rect">
            <a:avLst/>
          </a:prstGeom>
          <a:noFill/>
        </p:spPr>
        <p:txBody>
          <a:bodyPr wrap="none" lIns="91440" tIns="45720" rIns="91440" bIns="45720">
            <a:spAutoFit/>
          </a:bodyPr>
          <a:lstStyle/>
          <a:p>
            <a:pPr algn="ctr"/>
            <a:r>
              <a:rPr lang="es-E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Mesoamérica</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785794"/>
            <a:ext cx="7000924" cy="923330"/>
          </a:xfrm>
          <a:prstGeom prst="rect">
            <a:avLst/>
          </a:prstGeom>
          <a:noFill/>
        </p:spPr>
        <p:txBody>
          <a:bodyPr wrap="squar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Conclusión</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1214414" y="2571744"/>
            <a:ext cx="6715172" cy="2554545"/>
          </a:xfrm>
          <a:prstGeom prst="rect">
            <a:avLst/>
          </a:prstGeom>
          <a:noFill/>
        </p:spPr>
        <p:txBody>
          <a:bodyPr wrap="square" rtlCol="0">
            <a:spAutoFit/>
          </a:bodyPr>
          <a:lstStyle/>
          <a:p>
            <a:pPr algn="just"/>
            <a:r>
              <a:rPr lang="es-PA" sz="3200" dirty="0" smtClean="0"/>
              <a:t>Este tema nos presenta un poco sobre  El Arte  Precolombino y  además  nos enseña que debemos conservar el don  que nos han dejado nuestros antepasados</a:t>
            </a:r>
            <a:endParaRPr lang="es-PA"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90</TotalTime>
  <Words>284</Words>
  <Application>Microsoft Office PowerPoint</Application>
  <PresentationFormat>Presentación en pantalla (4:3)</PresentationFormat>
  <Paragraphs>35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Papel</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MEDUCA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dc:creator>
  <cp:lastModifiedBy>Estudiante</cp:lastModifiedBy>
  <cp:revision>13</cp:revision>
  <dcterms:created xsi:type="dcterms:W3CDTF">2012-09-06T21:47:57Z</dcterms:created>
  <dcterms:modified xsi:type="dcterms:W3CDTF">2012-09-07T19:36:24Z</dcterms:modified>
</cp:coreProperties>
</file>