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65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file:///C:\Documents%20and%20Settings\Estudiante\Escritorio\Nueva%20carpeta\imagesCAPPV1OU.jpg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file:///C:\Documents%20and%20Settings\Estudiante\Escritorio\Nueva%20carpeta\imagesCAPPV1OU.jp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ECD44-00A8-4075-A22F-BAED1F845D6F}" type="doc">
      <dgm:prSet loTypeId="urn:microsoft.com/office/officeart/2005/8/layout/process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PA"/>
        </a:p>
      </dgm:t>
    </dgm:pt>
    <dgm:pt modelId="{DF10522A-1F07-409C-B213-DC5B1C5F2745}">
      <dgm:prSet phldrT="[Texto]"/>
      <dgm:spPr/>
      <dgm:t>
        <a:bodyPr/>
        <a:lstStyle/>
        <a:p>
          <a:r>
            <a:rPr lang="es-PA" dirty="0" smtClean="0"/>
            <a:t>Civilización Olmeca</a:t>
          </a:r>
          <a:endParaRPr lang="es-PA" dirty="0"/>
        </a:p>
      </dgm:t>
    </dgm:pt>
    <dgm:pt modelId="{A4692D88-9FEB-4D6E-9A20-4EB1215DE8B3}" type="parTrans" cxnId="{C007FD0D-D2C0-4358-880F-C8425619A31D}">
      <dgm:prSet/>
      <dgm:spPr/>
      <dgm:t>
        <a:bodyPr/>
        <a:lstStyle/>
        <a:p>
          <a:endParaRPr lang="es-PA"/>
        </a:p>
      </dgm:t>
    </dgm:pt>
    <dgm:pt modelId="{DA0DA530-6128-4D0E-9A56-EE43A15487AD}" type="sibTrans" cxnId="{C007FD0D-D2C0-4358-880F-C8425619A31D}">
      <dgm:prSet/>
      <dgm:spPr/>
      <dgm:t>
        <a:bodyPr/>
        <a:lstStyle/>
        <a:p>
          <a:endParaRPr lang="es-PA"/>
        </a:p>
      </dgm:t>
    </dgm:pt>
    <dgm:pt modelId="{055D64D4-5CA0-4893-B653-251ABB79E898}">
      <dgm:prSet phldrT="[Texto]" custT="1"/>
      <dgm:spPr/>
      <dgm:t>
        <a:bodyPr/>
        <a:lstStyle/>
        <a:p>
          <a:r>
            <a:rPr lang="es-PA" sz="1800" dirty="0" smtClean="0">
              <a:hlinkClick xmlns:r="http://schemas.openxmlformats.org/officeDocument/2006/relationships" r:id="rId1" action="ppaction://hlinkfile"/>
            </a:rPr>
            <a:t>Las cabezas Colosales</a:t>
          </a:r>
          <a:endParaRPr lang="es-PA" sz="1800" dirty="0"/>
        </a:p>
      </dgm:t>
    </dgm:pt>
    <dgm:pt modelId="{6FDD0D6B-CB9C-433A-B5EC-9556425DDA58}" type="parTrans" cxnId="{2774D53C-2E0E-4079-93A5-AAEFB069F1D8}">
      <dgm:prSet/>
      <dgm:spPr/>
      <dgm:t>
        <a:bodyPr/>
        <a:lstStyle/>
        <a:p>
          <a:endParaRPr lang="es-PA"/>
        </a:p>
      </dgm:t>
    </dgm:pt>
    <dgm:pt modelId="{96E02083-032D-4285-A169-BF6D741A4F64}" type="sibTrans" cxnId="{2774D53C-2E0E-4079-93A5-AAEFB069F1D8}">
      <dgm:prSet/>
      <dgm:spPr/>
      <dgm:t>
        <a:bodyPr/>
        <a:lstStyle/>
        <a:p>
          <a:endParaRPr lang="es-PA"/>
        </a:p>
      </dgm:t>
    </dgm:pt>
    <dgm:pt modelId="{89A937D7-DC3D-4796-8702-56416404A6D5}">
      <dgm:prSet phldrT="[Texto]"/>
      <dgm:spPr/>
      <dgm:t>
        <a:bodyPr/>
        <a:lstStyle/>
        <a:p>
          <a:r>
            <a:rPr lang="es-PA" dirty="0" smtClean="0"/>
            <a:t>Los altares, como el famoso Altar n-°4 de la venta</a:t>
          </a:r>
          <a:endParaRPr lang="es-PA" dirty="0"/>
        </a:p>
      </dgm:t>
    </dgm:pt>
    <dgm:pt modelId="{65CD21CF-3389-4395-BB85-D4203AA3F4B2}" type="parTrans" cxnId="{04A1013A-86A0-4AA3-BD01-49AB92BA4F08}">
      <dgm:prSet/>
      <dgm:spPr/>
      <dgm:t>
        <a:bodyPr/>
        <a:lstStyle/>
        <a:p>
          <a:endParaRPr lang="es-PA"/>
        </a:p>
      </dgm:t>
    </dgm:pt>
    <dgm:pt modelId="{2D6325C7-B5FD-4996-A6A3-E627C1FE428F}" type="sibTrans" cxnId="{04A1013A-86A0-4AA3-BD01-49AB92BA4F08}">
      <dgm:prSet/>
      <dgm:spPr/>
      <dgm:t>
        <a:bodyPr/>
        <a:lstStyle/>
        <a:p>
          <a:endParaRPr lang="es-PA"/>
        </a:p>
      </dgm:t>
    </dgm:pt>
    <dgm:pt modelId="{AAC355A4-5C1F-42B4-8B3B-1BE9794FD6F2}">
      <dgm:prSet phldrT="[Texto]"/>
      <dgm:spPr/>
      <dgm:t>
        <a:bodyPr/>
        <a:lstStyle/>
        <a:p>
          <a:r>
            <a:rPr lang="es-PA" dirty="0" smtClean="0"/>
            <a:t>Cultura mixteca, las piezas de Monte Albán en el estado mexicano de  Oaxaca  </a:t>
          </a:r>
          <a:endParaRPr lang="es-PA" dirty="0"/>
        </a:p>
      </dgm:t>
    </dgm:pt>
    <dgm:pt modelId="{4E262943-05D3-4847-94D4-19C9F6ACFF57}" type="parTrans" cxnId="{7416684B-DC2E-4A5C-ACA1-65425607FDDA}">
      <dgm:prSet/>
      <dgm:spPr/>
      <dgm:t>
        <a:bodyPr/>
        <a:lstStyle/>
        <a:p>
          <a:endParaRPr lang="es-PA"/>
        </a:p>
      </dgm:t>
    </dgm:pt>
    <dgm:pt modelId="{36B7FFA3-FA9C-470C-9244-D2DB5ED98040}" type="sibTrans" cxnId="{7416684B-DC2E-4A5C-ACA1-65425607FDDA}">
      <dgm:prSet/>
      <dgm:spPr/>
      <dgm:t>
        <a:bodyPr/>
        <a:lstStyle/>
        <a:p>
          <a:endParaRPr lang="es-PA"/>
        </a:p>
      </dgm:t>
    </dgm:pt>
    <dgm:pt modelId="{72F91E18-789C-483B-9499-B4785B8E69AB}" type="pres">
      <dgm:prSet presAssocID="{999ECD44-00A8-4075-A22F-BAED1F845D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F2B461A0-A49A-42A7-B894-832D9E151CAF}" type="pres">
      <dgm:prSet presAssocID="{AAC355A4-5C1F-42B4-8B3B-1BE9794FD6F2}" presName="boxAndChildren" presStyleCnt="0"/>
      <dgm:spPr/>
      <dgm:t>
        <a:bodyPr/>
        <a:lstStyle/>
        <a:p>
          <a:endParaRPr lang="es-PA"/>
        </a:p>
      </dgm:t>
    </dgm:pt>
    <dgm:pt modelId="{481D03CE-7A1D-43C7-BCFB-B3AA1F97D2ED}" type="pres">
      <dgm:prSet presAssocID="{AAC355A4-5C1F-42B4-8B3B-1BE9794FD6F2}" presName="parentTextBox" presStyleLbl="node1" presStyleIdx="0" presStyleCnt="3"/>
      <dgm:spPr/>
      <dgm:t>
        <a:bodyPr/>
        <a:lstStyle/>
        <a:p>
          <a:endParaRPr lang="es-PA"/>
        </a:p>
      </dgm:t>
    </dgm:pt>
    <dgm:pt modelId="{A0F0290B-8373-442B-9993-93A0E1D3892D}" type="pres">
      <dgm:prSet presAssocID="{2D6325C7-B5FD-4996-A6A3-E627C1FE428F}" presName="sp" presStyleCnt="0"/>
      <dgm:spPr/>
      <dgm:t>
        <a:bodyPr/>
        <a:lstStyle/>
        <a:p>
          <a:endParaRPr lang="es-PA"/>
        </a:p>
      </dgm:t>
    </dgm:pt>
    <dgm:pt modelId="{E4643A40-91D5-4ECB-A0AE-0772494A5322}" type="pres">
      <dgm:prSet presAssocID="{89A937D7-DC3D-4796-8702-56416404A6D5}" presName="arrowAndChildren" presStyleCnt="0"/>
      <dgm:spPr/>
      <dgm:t>
        <a:bodyPr/>
        <a:lstStyle/>
        <a:p>
          <a:endParaRPr lang="es-PA"/>
        </a:p>
      </dgm:t>
    </dgm:pt>
    <dgm:pt modelId="{FDEC9AFD-4DCA-499C-A701-78EE0E0C03A9}" type="pres">
      <dgm:prSet presAssocID="{89A937D7-DC3D-4796-8702-56416404A6D5}" presName="parentTextArrow" presStyleLbl="node1" presStyleIdx="1" presStyleCnt="3"/>
      <dgm:spPr/>
      <dgm:t>
        <a:bodyPr/>
        <a:lstStyle/>
        <a:p>
          <a:endParaRPr lang="es-PA"/>
        </a:p>
      </dgm:t>
    </dgm:pt>
    <dgm:pt modelId="{EE715605-EFDA-4A2D-B06F-3229C1F7A87B}" type="pres">
      <dgm:prSet presAssocID="{DA0DA530-6128-4D0E-9A56-EE43A15487AD}" presName="sp" presStyleCnt="0"/>
      <dgm:spPr/>
      <dgm:t>
        <a:bodyPr/>
        <a:lstStyle/>
        <a:p>
          <a:endParaRPr lang="es-PA"/>
        </a:p>
      </dgm:t>
    </dgm:pt>
    <dgm:pt modelId="{D9F3D2CF-D248-47F2-A485-3E822CA821CA}" type="pres">
      <dgm:prSet presAssocID="{DF10522A-1F07-409C-B213-DC5B1C5F2745}" presName="arrowAndChildren" presStyleCnt="0"/>
      <dgm:spPr/>
      <dgm:t>
        <a:bodyPr/>
        <a:lstStyle/>
        <a:p>
          <a:endParaRPr lang="es-PA"/>
        </a:p>
      </dgm:t>
    </dgm:pt>
    <dgm:pt modelId="{02ECD8B1-6A07-4605-B1F5-A1A42C47DA65}" type="pres">
      <dgm:prSet presAssocID="{DF10522A-1F07-409C-B213-DC5B1C5F2745}" presName="parentTextArrow" presStyleLbl="node1" presStyleIdx="1" presStyleCnt="3"/>
      <dgm:spPr/>
      <dgm:t>
        <a:bodyPr/>
        <a:lstStyle/>
        <a:p>
          <a:endParaRPr lang="es-PA"/>
        </a:p>
      </dgm:t>
    </dgm:pt>
    <dgm:pt modelId="{E7CA2408-A8FF-45B0-A648-AD987E612D34}" type="pres">
      <dgm:prSet presAssocID="{DF10522A-1F07-409C-B213-DC5B1C5F2745}" presName="arrow" presStyleLbl="node1" presStyleIdx="2" presStyleCnt="3"/>
      <dgm:spPr/>
      <dgm:t>
        <a:bodyPr/>
        <a:lstStyle/>
        <a:p>
          <a:endParaRPr lang="es-PA"/>
        </a:p>
      </dgm:t>
    </dgm:pt>
    <dgm:pt modelId="{8AE4D99F-F920-4B8D-BD5B-0DC070ABAAB4}" type="pres">
      <dgm:prSet presAssocID="{DF10522A-1F07-409C-B213-DC5B1C5F2745}" presName="descendantArrow" presStyleCnt="0"/>
      <dgm:spPr/>
      <dgm:t>
        <a:bodyPr/>
        <a:lstStyle/>
        <a:p>
          <a:endParaRPr lang="es-PA"/>
        </a:p>
      </dgm:t>
    </dgm:pt>
    <dgm:pt modelId="{D9DEFD2E-A174-4A82-9777-7F6718DFC980}" type="pres">
      <dgm:prSet presAssocID="{055D64D4-5CA0-4893-B653-251ABB79E898}" presName="childTextArrow" presStyleLbl="fgAccFollowNode1" presStyleIdx="0" presStyleCnt="1" custLinFactNeighborX="1562" custLinFactNeighborY="-237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1203C09B-4951-4F73-AD73-0E8781F2FFD9}" type="presOf" srcId="{DF10522A-1F07-409C-B213-DC5B1C5F2745}" destId="{02ECD8B1-6A07-4605-B1F5-A1A42C47DA65}" srcOrd="0" destOrd="0" presId="urn:microsoft.com/office/officeart/2005/8/layout/process4"/>
    <dgm:cxn modelId="{0A5AD0B8-5A7A-4AB6-8B05-90B4A7A624CB}" type="presOf" srcId="{055D64D4-5CA0-4893-B653-251ABB79E898}" destId="{D9DEFD2E-A174-4A82-9777-7F6718DFC980}" srcOrd="0" destOrd="0" presId="urn:microsoft.com/office/officeart/2005/8/layout/process4"/>
    <dgm:cxn modelId="{C64FCAC4-D1B3-4C3B-8A2C-A5797012A4D8}" type="presOf" srcId="{AAC355A4-5C1F-42B4-8B3B-1BE9794FD6F2}" destId="{481D03CE-7A1D-43C7-BCFB-B3AA1F97D2ED}" srcOrd="0" destOrd="0" presId="urn:microsoft.com/office/officeart/2005/8/layout/process4"/>
    <dgm:cxn modelId="{5FCF2EF8-3FAD-4CED-9BF1-D0233F4F11D0}" type="presOf" srcId="{DF10522A-1F07-409C-B213-DC5B1C5F2745}" destId="{E7CA2408-A8FF-45B0-A648-AD987E612D34}" srcOrd="1" destOrd="0" presId="urn:microsoft.com/office/officeart/2005/8/layout/process4"/>
    <dgm:cxn modelId="{04A1013A-86A0-4AA3-BD01-49AB92BA4F08}" srcId="{999ECD44-00A8-4075-A22F-BAED1F845D6F}" destId="{89A937D7-DC3D-4796-8702-56416404A6D5}" srcOrd="1" destOrd="0" parTransId="{65CD21CF-3389-4395-BB85-D4203AA3F4B2}" sibTransId="{2D6325C7-B5FD-4996-A6A3-E627C1FE428F}"/>
    <dgm:cxn modelId="{67AFE55F-4771-49E8-AEEF-1DC6C1FE2009}" type="presOf" srcId="{999ECD44-00A8-4075-A22F-BAED1F845D6F}" destId="{72F91E18-789C-483B-9499-B4785B8E69AB}" srcOrd="0" destOrd="0" presId="urn:microsoft.com/office/officeart/2005/8/layout/process4"/>
    <dgm:cxn modelId="{2774D53C-2E0E-4079-93A5-AAEFB069F1D8}" srcId="{DF10522A-1F07-409C-B213-DC5B1C5F2745}" destId="{055D64D4-5CA0-4893-B653-251ABB79E898}" srcOrd="0" destOrd="0" parTransId="{6FDD0D6B-CB9C-433A-B5EC-9556425DDA58}" sibTransId="{96E02083-032D-4285-A169-BF6D741A4F64}"/>
    <dgm:cxn modelId="{AEAFCAC3-DE4C-4EB7-AC97-66EF37C254CD}" type="presOf" srcId="{89A937D7-DC3D-4796-8702-56416404A6D5}" destId="{FDEC9AFD-4DCA-499C-A701-78EE0E0C03A9}" srcOrd="0" destOrd="0" presId="urn:microsoft.com/office/officeart/2005/8/layout/process4"/>
    <dgm:cxn modelId="{7416684B-DC2E-4A5C-ACA1-65425607FDDA}" srcId="{999ECD44-00A8-4075-A22F-BAED1F845D6F}" destId="{AAC355A4-5C1F-42B4-8B3B-1BE9794FD6F2}" srcOrd="2" destOrd="0" parTransId="{4E262943-05D3-4847-94D4-19C9F6ACFF57}" sibTransId="{36B7FFA3-FA9C-470C-9244-D2DB5ED98040}"/>
    <dgm:cxn modelId="{C007FD0D-D2C0-4358-880F-C8425619A31D}" srcId="{999ECD44-00A8-4075-A22F-BAED1F845D6F}" destId="{DF10522A-1F07-409C-B213-DC5B1C5F2745}" srcOrd="0" destOrd="0" parTransId="{A4692D88-9FEB-4D6E-9A20-4EB1215DE8B3}" sibTransId="{DA0DA530-6128-4D0E-9A56-EE43A15487AD}"/>
    <dgm:cxn modelId="{158AC58C-B677-4E3D-BDC2-2857FD0BF1E6}" type="presParOf" srcId="{72F91E18-789C-483B-9499-B4785B8E69AB}" destId="{F2B461A0-A49A-42A7-B894-832D9E151CAF}" srcOrd="0" destOrd="0" presId="urn:microsoft.com/office/officeart/2005/8/layout/process4"/>
    <dgm:cxn modelId="{30A21DAD-60B1-4031-9800-77A4867B53A8}" type="presParOf" srcId="{F2B461A0-A49A-42A7-B894-832D9E151CAF}" destId="{481D03CE-7A1D-43C7-BCFB-B3AA1F97D2ED}" srcOrd="0" destOrd="0" presId="urn:microsoft.com/office/officeart/2005/8/layout/process4"/>
    <dgm:cxn modelId="{004BF7BB-D6BA-48CF-96C6-47E568184B06}" type="presParOf" srcId="{72F91E18-789C-483B-9499-B4785B8E69AB}" destId="{A0F0290B-8373-442B-9993-93A0E1D3892D}" srcOrd="1" destOrd="0" presId="urn:microsoft.com/office/officeart/2005/8/layout/process4"/>
    <dgm:cxn modelId="{377C19D1-74B7-42F1-AB8C-AEF4AD6347D0}" type="presParOf" srcId="{72F91E18-789C-483B-9499-B4785B8E69AB}" destId="{E4643A40-91D5-4ECB-A0AE-0772494A5322}" srcOrd="2" destOrd="0" presId="urn:microsoft.com/office/officeart/2005/8/layout/process4"/>
    <dgm:cxn modelId="{B2A148CB-B28D-47E9-A726-84145C875E4D}" type="presParOf" srcId="{E4643A40-91D5-4ECB-A0AE-0772494A5322}" destId="{FDEC9AFD-4DCA-499C-A701-78EE0E0C03A9}" srcOrd="0" destOrd="0" presId="urn:microsoft.com/office/officeart/2005/8/layout/process4"/>
    <dgm:cxn modelId="{289D682B-BC19-490C-B07B-78131A47EF2E}" type="presParOf" srcId="{72F91E18-789C-483B-9499-B4785B8E69AB}" destId="{EE715605-EFDA-4A2D-B06F-3229C1F7A87B}" srcOrd="3" destOrd="0" presId="urn:microsoft.com/office/officeart/2005/8/layout/process4"/>
    <dgm:cxn modelId="{35C2486E-1679-4A2A-94A2-E2E6A7147B29}" type="presParOf" srcId="{72F91E18-789C-483B-9499-B4785B8E69AB}" destId="{D9F3D2CF-D248-47F2-A485-3E822CA821CA}" srcOrd="4" destOrd="0" presId="urn:microsoft.com/office/officeart/2005/8/layout/process4"/>
    <dgm:cxn modelId="{414BC3F0-931F-4A68-AA7C-D9494604608A}" type="presParOf" srcId="{D9F3D2CF-D248-47F2-A485-3E822CA821CA}" destId="{02ECD8B1-6A07-4605-B1F5-A1A42C47DA65}" srcOrd="0" destOrd="0" presId="urn:microsoft.com/office/officeart/2005/8/layout/process4"/>
    <dgm:cxn modelId="{6E2F9E87-D1A5-4432-9C55-58EF2B04C30E}" type="presParOf" srcId="{D9F3D2CF-D248-47F2-A485-3E822CA821CA}" destId="{E7CA2408-A8FF-45B0-A648-AD987E612D34}" srcOrd="1" destOrd="0" presId="urn:microsoft.com/office/officeart/2005/8/layout/process4"/>
    <dgm:cxn modelId="{F0EB8D37-C8F3-4A4A-B5C6-917B0B29CD4B}" type="presParOf" srcId="{D9F3D2CF-D248-47F2-A485-3E822CA821CA}" destId="{8AE4D99F-F920-4B8D-BD5B-0DC070ABAAB4}" srcOrd="2" destOrd="0" presId="urn:microsoft.com/office/officeart/2005/8/layout/process4"/>
    <dgm:cxn modelId="{F97A071A-9927-492E-BAC1-82C2045F90BE}" type="presParOf" srcId="{8AE4D99F-F920-4B8D-BD5B-0DC070ABAAB4}" destId="{D9DEFD2E-A174-4A82-9777-7F6718DFC9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1D03CE-7A1D-43C7-BCFB-B3AA1F97D2ED}">
      <dsp:nvSpPr>
        <dsp:cNvPr id="0" name=""/>
        <dsp:cNvSpPr/>
      </dsp:nvSpPr>
      <dsp:spPr>
        <a:xfrm>
          <a:off x="0" y="3656711"/>
          <a:ext cx="7643866" cy="12002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Cultura mixteca, las piezas de Monte Albán en el estado mexicano de  Oaxaca  </a:t>
          </a:r>
          <a:endParaRPr lang="es-PA" sz="2200" kern="1200" dirty="0"/>
        </a:p>
      </dsp:txBody>
      <dsp:txXfrm>
        <a:off x="0" y="3656711"/>
        <a:ext cx="7643866" cy="1200214"/>
      </dsp:txXfrm>
    </dsp:sp>
    <dsp:sp modelId="{FDEC9AFD-4DCA-499C-A701-78EE0E0C03A9}">
      <dsp:nvSpPr>
        <dsp:cNvPr id="0" name=""/>
        <dsp:cNvSpPr/>
      </dsp:nvSpPr>
      <dsp:spPr>
        <a:xfrm rot="10800000">
          <a:off x="0" y="1828784"/>
          <a:ext cx="7643866" cy="184592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Los altares, como el famoso Altar n-°4 de la venta</a:t>
          </a:r>
          <a:endParaRPr lang="es-PA" sz="2200" kern="1200" dirty="0"/>
        </a:p>
      </dsp:txBody>
      <dsp:txXfrm rot="10800000">
        <a:off x="0" y="1828784"/>
        <a:ext cx="7643866" cy="1845929"/>
      </dsp:txXfrm>
    </dsp:sp>
    <dsp:sp modelId="{E7CA2408-A8FF-45B0-A648-AD987E612D34}">
      <dsp:nvSpPr>
        <dsp:cNvPr id="0" name=""/>
        <dsp:cNvSpPr/>
      </dsp:nvSpPr>
      <dsp:spPr>
        <a:xfrm rot="10800000">
          <a:off x="0" y="858"/>
          <a:ext cx="7643866" cy="184592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Civilización Olmeca</a:t>
          </a:r>
          <a:endParaRPr lang="es-PA" sz="2200" kern="1200" dirty="0"/>
        </a:p>
      </dsp:txBody>
      <dsp:txXfrm>
        <a:off x="0" y="858"/>
        <a:ext cx="7643866" cy="647921"/>
      </dsp:txXfrm>
    </dsp:sp>
    <dsp:sp modelId="{D9DEFD2E-A174-4A82-9777-7F6718DFC980}">
      <dsp:nvSpPr>
        <dsp:cNvPr id="0" name=""/>
        <dsp:cNvSpPr/>
      </dsp:nvSpPr>
      <dsp:spPr>
        <a:xfrm>
          <a:off x="0" y="635677"/>
          <a:ext cx="7643866" cy="551932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>
              <a:hlinkClick xmlns:r="http://schemas.openxmlformats.org/officeDocument/2006/relationships" r:id="rId1" action="ppaction://hlinkfile"/>
            </a:rPr>
            <a:t>Las cabezas Colosales</a:t>
          </a:r>
          <a:endParaRPr lang="es-PA" sz="1800" kern="1200" dirty="0"/>
        </a:p>
      </dsp:txBody>
      <dsp:txXfrm>
        <a:off x="0" y="635677"/>
        <a:ext cx="7643866" cy="551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626D3B-E3E1-4E28-AE32-DB48908E1204}" type="datetimeFigureOut">
              <a:rPr lang="es-PA" smtClean="0"/>
              <a:pPr/>
              <a:t>09/19/2012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C45916-4D52-4DF1-86CE-19A7D3EA5FAC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Estudiante\Escritorio\Nueva%20carpeta\imagesCA7F372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Documents%20and%20Settings\Estudiante\Escritorio\Nueva%20carpeta\imagesCAM2TQAC.jpg" TargetMode="External"/><Relationship Id="rId4" Type="http://schemas.openxmlformats.org/officeDocument/2006/relationships/hyperlink" Target="file:///C:\Documents%20and%20Settings\Estudiante\Escritorio\Nueva%20carpeta\ciudades-mayas.gi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57356" y="3643314"/>
            <a:ext cx="6400800" cy="1752600"/>
          </a:xfrm>
        </p:spPr>
        <p:txBody>
          <a:bodyPr/>
          <a:lstStyle/>
          <a:p>
            <a:r>
              <a:rPr lang="es-PA" sz="3200" dirty="0" smtClean="0">
                <a:solidFill>
                  <a:srgbClr val="FF00FF"/>
                </a:solidFill>
              </a:rPr>
              <a:t>Grace Katiuska Quirós E♥</a:t>
            </a:r>
            <a:endParaRPr lang="es-PA" sz="3200" dirty="0">
              <a:solidFill>
                <a:srgbClr val="FF00FF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5" name="4 Rectángulo"/>
          <p:cNvSpPr/>
          <p:nvPr/>
        </p:nvSpPr>
        <p:spPr>
          <a:xfrm>
            <a:off x="1285852" y="1000108"/>
            <a:ext cx="63706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Arte Precolombino</a:t>
            </a:r>
            <a:endParaRPr lang="es-P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9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35" name="34 Bisel"/>
          <p:cNvSpPr/>
          <p:nvPr/>
        </p:nvSpPr>
        <p:spPr>
          <a:xfrm>
            <a:off x="0" y="-214338"/>
            <a:ext cx="9144000" cy="7072338"/>
          </a:xfrm>
          <a:prstGeom prst="bevel">
            <a:avLst>
              <a:gd name="adj" fmla="val 29329"/>
            </a:avLst>
          </a:prstGeom>
          <a:solidFill>
            <a:srgbClr val="FF99FF"/>
          </a:solidFill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36" name="35 Rectángulo"/>
          <p:cNvSpPr/>
          <p:nvPr/>
        </p:nvSpPr>
        <p:spPr>
          <a:xfrm>
            <a:off x="2928926" y="2143116"/>
            <a:ext cx="314701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Muchas </a:t>
            </a:r>
          </a:p>
          <a:p>
            <a:pPr algn="ctr"/>
            <a:r>
              <a:rPr lang="es-ES" sz="54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Gracias</a:t>
            </a:r>
          </a:p>
          <a:p>
            <a:pPr algn="ctr"/>
            <a:endParaRPr lang="es-ES" sz="54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8" name="37 Corazón"/>
          <p:cNvSpPr/>
          <p:nvPr/>
        </p:nvSpPr>
        <p:spPr>
          <a:xfrm>
            <a:off x="7286644" y="2285992"/>
            <a:ext cx="1500198" cy="1928826"/>
          </a:xfrm>
          <a:prstGeom prst="heart">
            <a:avLst/>
          </a:prstGeom>
          <a:solidFill>
            <a:srgbClr val="FF99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9" name="38 Cara sonriente"/>
          <p:cNvSpPr/>
          <p:nvPr/>
        </p:nvSpPr>
        <p:spPr>
          <a:xfrm>
            <a:off x="214282" y="2000240"/>
            <a:ext cx="1714512" cy="2500330"/>
          </a:xfrm>
          <a:prstGeom prst="smileyFace">
            <a:avLst>
              <a:gd name="adj" fmla="val 4653"/>
            </a:avLst>
          </a:prstGeom>
          <a:solidFill>
            <a:srgbClr val="FF99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9" name="18 Rectángulo"/>
          <p:cNvSpPr/>
          <p:nvPr/>
        </p:nvSpPr>
        <p:spPr>
          <a:xfrm>
            <a:off x="1500166" y="714356"/>
            <a:ext cx="55007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Contenido</a:t>
            </a:r>
            <a:endParaRPr lang="es-ES" sz="54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57158" y="1928802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Concepto.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Introducción.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Origen.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Sudamérica.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Cultura.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Mesoamérica.</a:t>
            </a:r>
          </a:p>
          <a:p>
            <a:pPr>
              <a:buClr>
                <a:srgbClr val="33CC33"/>
              </a:buClr>
              <a:buFont typeface="Wingdings" pitchFamily="2" charset="2"/>
              <a:buChar char="v"/>
            </a:pPr>
            <a:r>
              <a:rPr lang="es-PA" sz="4000" dirty="0" smtClean="0">
                <a:solidFill>
                  <a:srgbClr val="FF00FF"/>
                </a:solidFill>
                <a:latin typeface="Bookman Old Style" pitchFamily="18" charset="0"/>
              </a:rPr>
              <a:t>Conclusión.</a:t>
            </a:r>
            <a:endParaRPr lang="es-PA" sz="4000" dirty="0">
              <a:solidFill>
                <a:srgbClr val="FF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4" name="13 Rectángulo"/>
          <p:cNvSpPr/>
          <p:nvPr/>
        </p:nvSpPr>
        <p:spPr>
          <a:xfrm>
            <a:off x="1285852" y="214290"/>
            <a:ext cx="635798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Concepto</a:t>
            </a:r>
            <a:endParaRPr lang="es-ES" sz="72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1440" y="2786058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000" dirty="0" smtClean="0">
                <a:solidFill>
                  <a:srgbClr val="FF00FF"/>
                </a:solidFill>
              </a:rPr>
              <a:t>América antes de la llegada de los españoles : distintas culturas :estudio científico.</a:t>
            </a:r>
            <a:endParaRPr lang="es-PA" sz="4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solidFill>
            <a:srgbClr val="FF00FF"/>
          </a:solidFill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grpSp>
        <p:nvGrpSpPr>
          <p:cNvPr id="12" name="11 Grupo"/>
          <p:cNvGrpSpPr/>
          <p:nvPr/>
        </p:nvGrpSpPr>
        <p:grpSpPr>
          <a:xfrm>
            <a:off x="0" y="4214818"/>
            <a:ext cx="2402382" cy="1201191"/>
            <a:chOff x="382052" y="2326244"/>
            <a:chExt cx="2402382" cy="1201191"/>
          </a:xfrm>
          <a:solidFill>
            <a:schemeClr val="accent1">
              <a:lumMod val="50000"/>
            </a:schemeClr>
          </a:solidFill>
        </p:grpSpPr>
        <p:sp>
          <p:nvSpPr>
            <p:cNvPr id="13" name="12 Rectángulo redondeado"/>
            <p:cNvSpPr/>
            <p:nvPr/>
          </p:nvSpPr>
          <p:spPr>
            <a:xfrm>
              <a:off x="382052" y="2326244"/>
              <a:ext cx="2402382" cy="120119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417234" y="2361426"/>
              <a:ext cx="2332018" cy="1130827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00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/>
                <a:t>El Arte Precolombino</a:t>
              </a:r>
              <a:endParaRPr lang="es-PA" sz="2000" kern="1200" dirty="0"/>
            </a:p>
          </p:txBody>
        </p:sp>
      </p:grpSp>
      <p:sp>
        <p:nvSpPr>
          <p:cNvPr id="22" name="21 Rectángulo"/>
          <p:cNvSpPr/>
          <p:nvPr/>
        </p:nvSpPr>
        <p:spPr>
          <a:xfrm>
            <a:off x="2714612" y="2357430"/>
            <a:ext cx="2928958" cy="1714512"/>
          </a:xfrm>
          <a:prstGeom prst="rect">
            <a:avLst/>
          </a:prstGeom>
          <a:solidFill>
            <a:srgbClr val="FF99FF"/>
          </a:solidFill>
          <a:ln w="38100">
            <a:solidFill>
              <a:srgbClr val="FF00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2000" dirty="0" smtClean="0"/>
              <a:t>C</a:t>
            </a:r>
            <a:r>
              <a:rPr lang="es-PA" sz="2000" kern="1200" dirty="0" smtClean="0"/>
              <a:t>onjunto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A" sz="2000" dirty="0" smtClean="0"/>
              <a:t>d</a:t>
            </a:r>
            <a:r>
              <a:rPr lang="es-PA" sz="2000" kern="1200" dirty="0" smtClean="0"/>
              <a:t>e  realizaciones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000" kern="1200" dirty="0"/>
          </a:p>
        </p:txBody>
      </p:sp>
      <p:grpSp>
        <p:nvGrpSpPr>
          <p:cNvPr id="23" name="22 Grupo"/>
          <p:cNvGrpSpPr/>
          <p:nvPr/>
        </p:nvGrpSpPr>
        <p:grpSpPr>
          <a:xfrm>
            <a:off x="6175530" y="1478335"/>
            <a:ext cx="54200" cy="1084019"/>
            <a:chOff x="6326050" y="1023742"/>
            <a:chExt cx="54200" cy="1084019"/>
          </a:xfrm>
          <a:solidFill>
            <a:schemeClr val="accent1">
              <a:lumMod val="50000"/>
            </a:schemeClr>
          </a:solidFill>
        </p:grpSpPr>
        <p:sp>
          <p:nvSpPr>
            <p:cNvPr id="24" name="Conector recto 9"/>
            <p:cNvSpPr/>
            <p:nvPr/>
          </p:nvSpPr>
          <p:spPr>
            <a:xfrm rot="18273535">
              <a:off x="5811140" y="1551308"/>
              <a:ext cx="1084019" cy="28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4443"/>
                  </a:moveTo>
                  <a:lnTo>
                    <a:pt x="1084019" y="1444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Conector recto 10"/>
            <p:cNvSpPr/>
            <p:nvPr/>
          </p:nvSpPr>
          <p:spPr>
            <a:xfrm rot="18273535">
              <a:off x="6326050" y="1538651"/>
              <a:ext cx="54200" cy="54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500" kern="1200"/>
            </a:p>
          </p:txBody>
        </p:sp>
      </p:grpSp>
      <p:sp>
        <p:nvSpPr>
          <p:cNvPr id="27" name="26 Rectángulo redondeado"/>
          <p:cNvSpPr/>
          <p:nvPr/>
        </p:nvSpPr>
        <p:spPr>
          <a:xfrm>
            <a:off x="6500826" y="642918"/>
            <a:ext cx="2402382" cy="1201191"/>
          </a:xfrm>
          <a:prstGeom prst="roundRect">
            <a:avLst>
              <a:gd name="adj" fmla="val 10000"/>
            </a:avLst>
          </a:prstGeom>
          <a:solidFill>
            <a:srgbClr val="FF99FF"/>
          </a:solidFill>
          <a:ln>
            <a:solidFill>
              <a:srgbClr val="FF00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s-PA" sz="2400" dirty="0" smtClean="0">
                <a:hlinkClick r:id="rId3" action="ppaction://hlinkfile"/>
              </a:rPr>
              <a:t>Escultura</a:t>
            </a:r>
            <a:endParaRPr lang="es-PA" sz="2400" dirty="0" smtClean="0"/>
          </a:p>
          <a:p>
            <a:endParaRPr lang="es-PA" sz="2400" dirty="0" smtClean="0"/>
          </a:p>
          <a:p>
            <a:endParaRPr lang="es-PA" sz="2400" dirty="0" smtClean="0"/>
          </a:p>
          <a:p>
            <a:endParaRPr lang="es-PA" sz="2400" dirty="0"/>
          </a:p>
        </p:txBody>
      </p:sp>
      <p:grpSp>
        <p:nvGrpSpPr>
          <p:cNvPr id="29" name="28 Grupo"/>
          <p:cNvGrpSpPr/>
          <p:nvPr/>
        </p:nvGrpSpPr>
        <p:grpSpPr>
          <a:xfrm>
            <a:off x="5929322" y="2643182"/>
            <a:ext cx="692137" cy="34606"/>
            <a:chOff x="6007081" y="2153669"/>
            <a:chExt cx="692137" cy="34606"/>
          </a:xfrm>
          <a:solidFill>
            <a:schemeClr val="accent1">
              <a:lumMod val="50000"/>
            </a:schemeClr>
          </a:solidFill>
        </p:grpSpPr>
        <p:sp>
          <p:nvSpPr>
            <p:cNvPr id="30" name="Conector recto 13"/>
            <p:cNvSpPr/>
            <p:nvPr/>
          </p:nvSpPr>
          <p:spPr>
            <a:xfrm rot="1639423">
              <a:off x="6007081" y="2156528"/>
              <a:ext cx="692137" cy="28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4443"/>
                  </a:moveTo>
                  <a:lnTo>
                    <a:pt x="692137" y="1444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Conector recto 14"/>
            <p:cNvSpPr/>
            <p:nvPr/>
          </p:nvSpPr>
          <p:spPr>
            <a:xfrm rot="1639423">
              <a:off x="6335847" y="2153669"/>
              <a:ext cx="34606" cy="3460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500" kern="1200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6500826" y="2285992"/>
            <a:ext cx="2402382" cy="958454"/>
            <a:chOff x="6660607" y="1850596"/>
            <a:chExt cx="2402382" cy="958454"/>
          </a:xfrm>
          <a:solidFill>
            <a:srgbClr val="FF99FF"/>
          </a:solidFill>
        </p:grpSpPr>
        <p:sp>
          <p:nvSpPr>
            <p:cNvPr id="33" name="32 Rectángulo redondeado"/>
            <p:cNvSpPr/>
            <p:nvPr/>
          </p:nvSpPr>
          <p:spPr>
            <a:xfrm>
              <a:off x="6660607" y="1850596"/>
              <a:ext cx="2402382" cy="95845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6688679" y="1878668"/>
              <a:ext cx="2346238" cy="902310"/>
            </a:xfrm>
            <a:prstGeom prst="rect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>
                  <a:hlinkClick r:id="rId4" action="ppaction://hlinkfile"/>
                </a:rPr>
                <a:t>Arquitectura</a:t>
              </a:r>
              <a:endParaRPr lang="es-PA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2000" kern="1200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6153399" y="2409922"/>
            <a:ext cx="81549" cy="1630988"/>
            <a:chOff x="6303919" y="1955329"/>
            <a:chExt cx="81549" cy="1630988"/>
          </a:xfrm>
          <a:solidFill>
            <a:schemeClr val="accent1">
              <a:lumMod val="50000"/>
            </a:schemeClr>
          </a:solidFill>
        </p:grpSpPr>
        <p:sp>
          <p:nvSpPr>
            <p:cNvPr id="36" name="Conector recto 17"/>
            <p:cNvSpPr/>
            <p:nvPr/>
          </p:nvSpPr>
          <p:spPr>
            <a:xfrm rot="4109452">
              <a:off x="5529199" y="2756379"/>
              <a:ext cx="1630988" cy="28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4443"/>
                  </a:moveTo>
                  <a:lnTo>
                    <a:pt x="1630988" y="14443"/>
                  </a:lnTo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Conector recto 18"/>
            <p:cNvSpPr/>
            <p:nvPr/>
          </p:nvSpPr>
          <p:spPr>
            <a:xfrm rot="4109452">
              <a:off x="6303919" y="2730048"/>
              <a:ext cx="81549" cy="8154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500" kern="1200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6493174" y="3383523"/>
            <a:ext cx="2402382" cy="1201191"/>
            <a:chOff x="6643694" y="2928930"/>
            <a:chExt cx="2402382" cy="1201191"/>
          </a:xfrm>
          <a:solidFill>
            <a:srgbClr val="FF99FF"/>
          </a:solidFill>
        </p:grpSpPr>
        <p:sp>
          <p:nvSpPr>
            <p:cNvPr id="39" name="38 Rectángulo redondeado"/>
            <p:cNvSpPr/>
            <p:nvPr/>
          </p:nvSpPr>
          <p:spPr>
            <a:xfrm>
              <a:off x="6643694" y="2928930"/>
              <a:ext cx="2402382" cy="120119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39 Rectángulo"/>
            <p:cNvSpPr/>
            <p:nvPr/>
          </p:nvSpPr>
          <p:spPr>
            <a:xfrm>
              <a:off x="6651346" y="2974407"/>
              <a:ext cx="2332018" cy="1130827"/>
            </a:xfrm>
            <a:prstGeom prst="rect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>
                  <a:hlinkClick r:id="rId4" action="ppaction://hlinkfile"/>
                </a:rPr>
                <a:t>Arte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>
                  <a:hlinkClick r:id="rId4" action="ppaction://hlinkfile"/>
                </a:rPr>
                <a:t>rupestre</a:t>
              </a:r>
              <a:endParaRPr lang="es-PA" sz="2000" kern="1200" dirty="0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6510087" y="4683428"/>
            <a:ext cx="2402382" cy="1201191"/>
            <a:chOff x="6660607" y="4228835"/>
            <a:chExt cx="2402382" cy="1201191"/>
          </a:xfrm>
          <a:solidFill>
            <a:schemeClr val="accent1">
              <a:lumMod val="50000"/>
            </a:schemeClr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6660607" y="4228835"/>
              <a:ext cx="2402382" cy="120119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42 Rectángulo"/>
            <p:cNvSpPr/>
            <p:nvPr/>
          </p:nvSpPr>
          <p:spPr>
            <a:xfrm>
              <a:off x="6695789" y="4264017"/>
              <a:ext cx="2332018" cy="1130827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00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>
                  <a:hlinkClick r:id="rId5" action="ppaction://hlinkfile"/>
                </a:rPr>
                <a:t>metalistería</a:t>
              </a:r>
              <a:endParaRPr lang="es-PA" sz="2000" kern="1200" dirty="0"/>
            </a:p>
          </p:txBody>
        </p:sp>
      </p:grpSp>
      <p:cxnSp>
        <p:nvCxnSpPr>
          <p:cNvPr id="45" name="44 Conector recto de flecha"/>
          <p:cNvCxnSpPr/>
          <p:nvPr/>
        </p:nvCxnSpPr>
        <p:spPr>
          <a:xfrm flipV="1">
            <a:off x="2285984" y="414338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0" y="0"/>
            <a:ext cx="52134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Introducción</a:t>
            </a:r>
            <a:endParaRPr lang="es-ES" sz="60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643042" y="285728"/>
            <a:ext cx="53578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Origen</a:t>
            </a:r>
            <a:endParaRPr lang="es-ES" sz="60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282" y="235743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PA" sz="2800" dirty="0" smtClean="0">
                <a:solidFill>
                  <a:srgbClr val="FF00FF"/>
                </a:solidFill>
              </a:rPr>
              <a:t> </a:t>
            </a:r>
            <a:r>
              <a:rPr lang="es-PA" sz="4000" dirty="0" smtClean="0">
                <a:solidFill>
                  <a:srgbClr val="FF00FF"/>
                </a:solidFill>
              </a:rPr>
              <a:t>Desde México hasta el último rincón de América del Sur: Excepto Brasil.    </a:t>
            </a:r>
            <a:endParaRPr lang="es-PA" sz="40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857224" y="142852"/>
            <a:ext cx="70009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Sudamérica</a:t>
            </a:r>
            <a:endParaRPr lang="es-ES" sz="60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14282" y="2571744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2800" dirty="0" smtClean="0">
                <a:solidFill>
                  <a:srgbClr val="FF00FF"/>
                </a:solidFill>
              </a:rPr>
              <a:t> </a:t>
            </a:r>
            <a:r>
              <a:rPr lang="es-PA" sz="3200" dirty="0" smtClean="0">
                <a:solidFill>
                  <a:srgbClr val="FF00FF"/>
                </a:solidFill>
              </a:rPr>
              <a:t>Los Kunas de Panamá : Técnica textil.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rgbClr val="FF00FF"/>
                </a:solidFill>
              </a:rPr>
              <a:t>Colombia : Trabajo de Oro y Cobre.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rgbClr val="FF00FF"/>
                </a:solidFill>
              </a:rPr>
              <a:t>Ecuador, La Tolita: Produjo piezas de Oro , Cobre  y platino.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solidFill>
                  <a:srgbClr val="FF00FF"/>
                </a:solidFill>
              </a:rPr>
              <a:t>En el Perú : Templos ,palacios, caminos , puentes acueductos.</a:t>
            </a:r>
          </a:p>
          <a:p>
            <a:pPr>
              <a:buFont typeface="Arial" pitchFamily="34" charset="0"/>
              <a:buChar char="•"/>
            </a:pPr>
            <a:endParaRPr lang="es-PA" sz="32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000232" y="0"/>
            <a:ext cx="469129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6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Cultura</a:t>
            </a:r>
            <a:endParaRPr lang="es-ES" sz="66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4282" y="2285992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800" dirty="0" smtClean="0">
                <a:solidFill>
                  <a:srgbClr val="FF00FF"/>
                </a:solidFill>
              </a:rPr>
              <a:t>Las culturas precolombinas durante el periodo formativo: Mesoamérica y Los Andes.</a:t>
            </a:r>
            <a:endParaRPr lang="es-PA" sz="4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graphicFrame>
        <p:nvGraphicFramePr>
          <p:cNvPr id="17" name="16 Diagrama"/>
          <p:cNvGraphicFramePr/>
          <p:nvPr/>
        </p:nvGraphicFramePr>
        <p:xfrm>
          <a:off x="571472" y="2000216"/>
          <a:ext cx="76438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18 Rectángulo"/>
          <p:cNvSpPr/>
          <p:nvPr/>
        </p:nvSpPr>
        <p:spPr>
          <a:xfrm>
            <a:off x="1782577" y="0"/>
            <a:ext cx="50327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Mesoamérica</a:t>
            </a:r>
            <a:endParaRPr lang="es-ES" sz="60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formal gray power point 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7233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4357694"/>
            <a:ext cx="99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dirty="0" smtClean="0"/>
              <a:t> 6 A</a:t>
            </a:r>
            <a:endParaRPr lang="es-PA" sz="2400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6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9228" name="AutoShape 12" descr="data:image/jpeg;base64,/9j/4AAQSkZJRgABAQAAAQABAAD/2wBDAAkGBwgHBgkIBwgKCgkLDRYPDQwMDRsUFRAWIB0iIiAdHx8kKDQsJCYxJx8fLT0tMTU3Ojo6Iys/RD84QzQ5Ojf/2wBDAQoKCg0MDRoPDxo3JR8lNzc3Nzc3Nzc3Nzc3Nzc3Nzc3Nzc3Nzc3Nzc3Nzc3Nzc3Nzc3Nzc3Nzc3Nzc3Nzc3Nzf/wAARCACQALQDASIAAhEBAxEB/8QAGgABAQEBAQEBAAAAAAAAAAAAAgABAwQFBv/EAC0QAAMAAQMDAwMDBAMAAAAAAAABEQIDEiEEMUFRYXEFIoETMqEzkbHBQoPS/8QAFQEBAQAAAAAAAAAAAAAAAAAAAAH/xAAUEQEAAAAAAAAAAAAAAAAAAAAA/9oADAMBAAIRAxEAPwD98RsKBWGDxwyycxxbFlpZ4qvFwDlz4O2HTvPTe1x/5OcPdituaXh48fgDwNTuYejq8UtWryjiASEQBIRAHkuREASEQBIRAEef+jEuULL9zA5ohEASEQDhQUKAdNDN4/bV7U71r92D/EPI1ydsM9VcbXkvHAB19PFp5Y1Nd1/s6rJZ6W5P7lAZ6mTX3YT+AY3FOLhgZ1L3ar9uAY6eWX7VTtpaTye7Pt3fud/3cY8Y+oHjejknHL6Ah7tVrDTaXHojyQAQoOFABCgoUAMKChQAwoKGwDMFyYxpTG+pjQAhQUKACEOEB0hQcJLkDrpaeOKr7+r8CVz5baX+Tm9RvuqvR9ieWWbnb2AGpy3jiksUVd2ndYLFpeFyzlkpm36MApZ4f8U/fuT1s35S/B6Ep2VXsc9TFZLdj+QONb78/JSmwpAC0ZDpKZABCg4UAEKDhQAQkqxwSxioAas8FEJmQA8ehfgUJY1gH8EPY13RAPaW0cKADaLTUzRsNXcBvjJeyZwy+5tnXJ0MAsMtqj7CbTXcMKABrkyHSGQAwmqKGwAQyHRoyACFBw1IALE34FCSA5zkoOFABDUo6OD2Y+E2BjvhX3pGRIgFtLadIUA57S2nSFAOe0tp0hQDntJqDhQAEOFAAlS2jhQANFBwoANpDhQAQkhwoAIUHCgHOGz3G0UADxjIZAdIUHDJAgwoOFABCg4UAG0to4UAG0to4ZABCg4UAO0to4UAG0yHSGQKEKDhQIEKDhQAQyHSFAOcI6QgE3zGWXKQ88U+bGWOK58gDlKruWKbfLFlivKNxki/sBkKDhQDntNHDIAYZBtcwkgBDYLaW0AQoPaW0AwzgbQdoGQoOFABCg4UAERQcKACEOEBZY5N9kzVjtxbcXsjrDMlcWvUDkvv4fecGfpup+V5Hp4Rtvjwvg6QASOGw1o1LgAwmuBQzJcABL+RQSKAGFBQoAYUFCgBhm0cKAGFBQoAdpbRQoAdpkHCgAhDhAOFBQoAYUFCa4A55K8ChJVigBgclyvk6QzJcr5AKRsNSNgBhQUKAGFBQoAYUFCjADRQ8vWaf1HPVT6Pqen0tOcrU0nk7/dHHHR+r7q+t6WVXF6D9FZz8v8AIH0IUPnY6P1p4/d1fRpzxo5OO+t54Ny0frGWbePWdJhjXF+i3x48gfQhQ+dlo/WlNvV9I08vOi05V7/P8G6Wj9Yx/q9Z0mfxoNevv8fyB9CEeD9D6vXet6Rf9D/9EB//2Q=="/>
          <p:cNvSpPr>
            <a:spLocks noChangeAspect="1" noChangeArrowheads="1"/>
          </p:cNvSpPr>
          <p:nvPr/>
        </p:nvSpPr>
        <p:spPr bwMode="auto">
          <a:xfrm>
            <a:off x="0" y="-554038"/>
            <a:ext cx="1419225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2214546" y="3286124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dirty="0" smtClean="0">
                <a:solidFill>
                  <a:srgbClr val="FF00FF"/>
                </a:solidFill>
                <a:latin typeface="Arial"/>
              </a:rPr>
              <a:t>.</a:t>
            </a:r>
            <a:endParaRPr lang="es-PA" sz="2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Conclusión</a:t>
            </a:r>
            <a:endParaRPr lang="es-ES" sz="60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28596" y="2357430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4800" dirty="0" smtClean="0">
                <a:solidFill>
                  <a:srgbClr val="FF00FF"/>
                </a:solidFill>
              </a:rPr>
              <a:t> Conservación de legados : ya que enriquecemos nuestro conocimiento</a:t>
            </a:r>
            <a:r>
              <a:rPr lang="es-PA" sz="3600" dirty="0" smtClean="0">
                <a:solidFill>
                  <a:srgbClr val="FF00FF"/>
                </a:solidFill>
              </a:rPr>
              <a:t>.  </a:t>
            </a:r>
            <a:endParaRPr lang="es-PA" sz="3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333</TotalTime>
  <Words>208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Papel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MEDUCA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</dc:creator>
  <cp:lastModifiedBy>Estudiante</cp:lastModifiedBy>
  <cp:revision>37</cp:revision>
  <dcterms:created xsi:type="dcterms:W3CDTF">2012-09-06T21:47:57Z</dcterms:created>
  <dcterms:modified xsi:type="dcterms:W3CDTF">2012-09-19T19:05:06Z</dcterms:modified>
</cp:coreProperties>
</file>