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C0B2E-6EA1-4940-8F29-C671F5966E57}" type="datetimeFigureOut">
              <a:rPr lang="es-PA" smtClean="0"/>
              <a:t>09/06/2012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F68-9F01-4FBB-86C8-951FA3F959F7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2655-B170-4DE2-A9D4-ECF89A36B285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D52D5-9967-46AE-B0B7-7C9D5FFD854D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D084-3F04-4166-B758-DA51F3893BEA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96A7-C7AB-43A8-BCBE-D5C5220AC31D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5C30-1D5E-4A57-9394-0F727E581020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45B3-30D7-41D8-BAB7-D701DA2E09AC}" type="datetime1">
              <a:rPr lang="es-PA" smtClean="0"/>
              <a:t>09/06/2012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8DB-94ED-4789-9EED-7F4BE8ABA3EE}" type="datetime1">
              <a:rPr lang="es-PA" smtClean="0"/>
              <a:t>09/06/2012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4A5A-9CE9-4BC9-A523-786B72C6A3EF}" type="datetime1">
              <a:rPr lang="es-PA" smtClean="0"/>
              <a:t>09/06/2012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A8D7-D752-461C-9331-DADCEDB123C8}" type="datetime1">
              <a:rPr lang="es-PA" smtClean="0"/>
              <a:t>09/06/2012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0820-869F-4DEC-877F-9AA7D949F98A}" type="datetime1">
              <a:rPr lang="es-PA" smtClean="0"/>
              <a:t>09/06/2012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DCF3-9DC9-4F4A-A1FF-D5759B0A69A0}" type="datetime1">
              <a:rPr lang="es-PA" smtClean="0"/>
              <a:t>09/06/2012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9576-0E4A-4DE9-AE21-5957CE3C87B5}" type="datetime1">
              <a:rPr lang="es-PA" smtClean="0"/>
              <a:t>09/06/2012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A" smtClean="0"/>
              <a:t>6 de septiembre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2F9DD-389C-4F98-9957-0A3828266FB4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http://t1.gstatic.com/images?q=tbn:ANd9GcSkmy8EAYj43pwB04V5XMIM8Qvqbn7UyaDX43zts31ilJ0OFGiZ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/>
          <a:lstStyle/>
          <a:p>
            <a:r>
              <a:rPr lang="es-PA" i="1" dirty="0" smtClean="0"/>
              <a:t>República de Panamá</a:t>
            </a:r>
            <a:endParaRPr lang="es-PA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928694"/>
          </a:xfrm>
        </p:spPr>
        <p:txBody>
          <a:bodyPr>
            <a:normAutofit/>
          </a:bodyPr>
          <a:lstStyle/>
          <a:p>
            <a:r>
              <a:rPr lang="es-PA" i="1" dirty="0" smtClean="0">
                <a:solidFill>
                  <a:schemeClr val="tx1"/>
                </a:solidFill>
              </a:rPr>
              <a:t>Cristal Samudio</a:t>
            </a:r>
            <a:endParaRPr lang="es-PA" i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t1.gstatic.com/images?q=tbn:ANd9GcSkmy8EAYj43pwB04V5XMIM8Qvqbn7UyaDX43zts31ilJ0OFGiZ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PA" i="1" dirty="0" smtClean="0">
                <a:solidFill>
                  <a:schemeClr val="tx1"/>
                </a:solidFill>
              </a:rPr>
              <a:t>6 de septiembre de 2012</a:t>
            </a:r>
            <a:endParaRPr lang="es-PA" i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71472" y="2428868"/>
            <a:ext cx="77867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¡Muchas Gracias!</a:t>
            </a:r>
            <a:endParaRPr lang="es-ES" sz="60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5357850" cy="1214446"/>
          </a:xfrm>
        </p:spPr>
        <p:txBody>
          <a:bodyPr/>
          <a:lstStyle/>
          <a:p>
            <a:r>
              <a:rPr lang="es-PA" dirty="0" smtClean="0">
                <a:latin typeface="Script MT Bold" pitchFamily="66" charset="0"/>
              </a:rPr>
              <a:t>Contenido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8286808" cy="4714908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es-PA" i="1" dirty="0" smtClean="0">
                <a:solidFill>
                  <a:schemeClr val="tx1"/>
                </a:solidFill>
              </a:rPr>
              <a:t>1.Introduccion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2. Independencia de la República de Panamá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3. Separación de la República de panamá de la     República de Colombia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4.Festividades Patrióticas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5.Costumbres y Tradiciones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6.Sitios Turísticos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7. Conclusión</a:t>
            </a:r>
          </a:p>
          <a:p>
            <a:pPr algn="just"/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5357850" cy="928694"/>
          </a:xfrm>
        </p:spPr>
        <p:txBody>
          <a:bodyPr/>
          <a:lstStyle/>
          <a:p>
            <a:r>
              <a:rPr lang="es-PA" dirty="0" smtClean="0">
                <a:latin typeface="Script MT Bold" pitchFamily="66" charset="0"/>
              </a:rPr>
              <a:t>Introducción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286808" cy="47863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Historia de Panamá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Celebraciones Nacionales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Riquezas Turísticas</a:t>
            </a:r>
          </a:p>
          <a:p>
            <a:pPr algn="just">
              <a:buFont typeface="Wingdings" pitchFamily="2" charset="2"/>
              <a:buChar char="Ø"/>
            </a:pPr>
            <a:endParaRPr lang="es-PA" sz="2000" i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pic>
        <p:nvPicPr>
          <p:cNvPr id="20484" name="Picture 4" descr="http://t3.gstatic.com/images?q=tbn:ANd9GcQ6fOLhGR1kzEyc8oiv2Q0jMZaaIG5ltiZJft17xjm675jdWGc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500570"/>
            <a:ext cx="2714644" cy="1990727"/>
          </a:xfrm>
          <a:prstGeom prst="rect">
            <a:avLst/>
          </a:prstGeom>
          <a:noFill/>
        </p:spPr>
      </p:pic>
      <p:sp>
        <p:nvSpPr>
          <p:cNvPr id="20486" name="AutoShape 6" descr="data:image/jpeg;base64,/9j/4AAQSkZJRgABAQAAAQABAAD/2wCEAAkGBhQSERUTExQWFRUWFxgXGBcYFx0aFhobHBcXFxcbGhwYHCYfGBwjGRcXHy8gIycpLCwsFR4xNTAqNSYrLCkBCQoKDgwOGg8PGiwkHyQsLCwsKSwsLCwsLCwsLCwsKSkpLCksLCwpLCwpLCwpKSwpLCwpLCwsLCwsKSwsLCwpNf/AABEIAJgA6AMBIgACEQEDEQH/xAAbAAABBQEBAAAAAAAAAAAAAAADAAIEBQYBB//EAEEQAAEDAgQDBQUGBQIFBQAAAAEAAhEDIQQSMUEFUWEGInGBkRMyQqGxBxRywdHwM1KC4fFikhUWIyRzQ1ODosL/xAAZAQADAQEBAAAAAAAAAAAAAAAAAQIDBAX/xAAjEQACAgICAwACAwAAAAAAAAAAAQIREiExQQMTUWFxBDLh/9oADAMBAAIRAxEAPwDchxXS7qgl9p0HWyj1+IU2tLs4gWsZK67R41k4kc7porKnPaBmUkTPKPzUKp2icBbVGSE2aU1fVc9oss/jjyLGOoTDxN7hBd87pZUKzWCquVcW0CXEBY52II+I9AUKpjXdEsmwyNbV4wxo1mdhco1DiLHNzzA62WObjBIkX2Tji569CjJhZsjx9ouKkgbAk/RKp2lZsb9JlYx2I0Hu+H6J4cf8W/YU2yvYzTDtQAZ7+vNWTOPUoBD4mJBN5WDfUg8x8km1Ad4RtgvI0ekHirIkGR0IP+E5mPBIAOvRee4XElrrFWNPjZAvz8LI0X7WzY1MZlsTfwQHcQM+98ln6XFmu3Nzpun1se1tib8lSSB+Rl6OI/6j6BPPExsT6BZ6njmu0IRBWPkqxTF7GXZ4p4+gTH8VMiBbxVP7YpCoUYoXskX54o0DR3+5DfxZvUdBH1VGCb3XQCCjFD9si3ZxECTJldPF4PMKozyuH0RURZst63F5PdsORumnijtoVLWxTacSb7dVwcUa7ePFKooM39LynxN2/wAklSNxzTo4JJUgzZR4rjDqoyuJi21rKD7QAwLhCrAgidOmiRxHKBHJQkZBdDr/AHQyYldcMwnlz3Q21JTAf7W3dAH1TnzYjXf9lItlvvBNZUGhMp2Byo4kAxELoIXBSIuIIO5SdmEjL+iAHOvyB8QmioNDsV1tOdbEdEq5AuLovoQVzZGnquAkWt+qACRc6FXmF4eGwa0bEU9CQdC5w027ouZ23T0XGLZDw+De+YBIFifhE8yVI/4KB8QB5ATF7qwplzoDdIhumUX3t3REojq7WnK2xGr+R3yToNbqbZqvGqIjuEhvvPyzpIufAC5TWYBlxncSJnujXSLm/wDdEDrgmbDMTre7z8gE1ze4BuTfmYFz6OageKGuwG7X3vqI0tsTuo9ek5p7wO99QfBTnfxLfD+Qv8yE1teAc29r+p8dkEuKKz2kK1wmNaG3t+9lDxOCtnbYbgXHkd/yUEnYEz8k0zOqL13E2kaEeIRxVBGo9VnKTyCDJPSEapi45/vVGTQaLivjWtEzPgog43Pw/NQ/vEyZ8iuZQ7Sx6IzfYUHrY5zjZxaPmiu4wQInz5qvd/goRLTqbouxcEyviy6CT4clGNU+Xgg54+Mfol7W+qYiRm3XUNro67pKbAi1WktMX0PLxTaDI1gjon08QORBunurN3tyKWT4AE6vcZRb1+SKXRz8FynUB0A/dyumpINpP70RYxjq/iPFdeJg2/NPZB56aJrqhnSOcJp/BDmNMG++3LySYZtJPNMbmF80DkmOrCN7lLkY51JxMSI5JwwzdjNk9jmxqbdFL4RQB/6j4yCzZFnviQI5DU+m6dsajbokcOwgpgOMF5u1h1aIs8g7nUA+PJS6VMueGgnPqO8Dm11OvnJTMVSzS57mOE945iL2N8ohs7a6KRWqezOXV2WSYghhAIb0nU+m6k6Eq10MrVABkYbTLj/OR/LOjQZgHx5KKXnYAuc6BvJA0EboWckTecrjp1PPSVzFYz2Y9m2A8zmcPgkXaORI1I0mOafAnILi8fTpuIHfdcZR7osAQ4jU7QPVMp8VcdmNt7uUGbQImTsNVT+zaO7vzQajXA8/BUkiM2aShjQ4kuaAYLZA5iNNJkT5JPZYXkX23LgBrpA26qppYkluQ2vM7utF9pH5qxw9cgwfei4gxGt402vG6Bp2Hc8tDKZgQJ83d6/llHkoOPw+US3SBNrTGvhKlnvOcdRd08ufnNo6rntsrA4jQW8x1sbJA1ZAphsameibVE3A057o1TDCA5tpBOXpJE9RZAbWvqp4M38BZnTa4XKdU6Qbck82GabSutr319FWRKOVJy8iUGnSvrA3RKxBIvA3CGKjfC6E9AHZSZyMrlWmBpbldNFMePz+i7Ubax02SvfICcJv8wkkyn0N/wB6JJWBDNGTI35hI0p96w6DdGYwNvcef0TTiQTunk+gB+zItt0RGUQIJJ6xukO8In5oOXKYN59E7sBYklp1JbzTxU3PiJXXV4AkCDfokao5EDnqEXrgQx1TcR9I/VGFY+6L79Ew7xHpqlRw7qpDaTbmZJMAAe8STo0C5OyORpMl4Ph+Z1+60Xc7UNb05nYDclWtV+YANgNb7reTR0F3H3iTuTootXEinTDaZJaB3iRGZwBOY7gXsOXmpODaHtDyYDAHSBGaxdkb/qi87QZU75N4qtB6Lw1vtYb37BkSCQTfq0G4625oFasC5xdM5NtZJFp5ST6FCxGKNR7QQAS5ogaNBmGxFo/NCNJxP43XnQNGZzieQAIPkgpv4SKtY0mlwAJHcYCJMwC5/gJ9T0VEK5vOu/P13KkcQ4gatUubOXQN5D/N/NM+4Od8EHmbfVNUuTOVyegLhuQnZ5HSOdwj0MAYIzSf5Rc+CnUuC9w52OvEOcQwNvf3jfYIckHrZWNtOUwdiTfxR/vJMuJMzf5fKwU/2TGsLDUpBpIPdbndItGaOd4lCOKosBgVHaSIawGPGTySseKXY3C490uBcSHRtvmmT8kQ1HCRFpBgj/Rr8ioGI44PhotPV73OOnSAj0antzJgWDSBMANiI5d2fMKqY9ErEvGYRbLlH0/P80F9RpAJOUnUiPUjczOiBVYHZnRcuzaWu4H8yuZJbEaME/8A1P5ooNBm0CbNe129jqOcGChP4W8mb+nrdOewSfw5fX/JXKwAmbZWhvrM/n6IqhUvhx/Dw0AvcGn/AFGxt4oDqVP/AN1njqjYnDZrAe7DbDxnTqXKK/BZdS0aG7hPoP3dNfsVL4SWOpSM1bu7houed4XXVaAJLahA2EEmJteFXU8p3HVcqVWibzfknihWvhaDE0Rf2jp37tvouKqNZu2+i6j1oLBVqsaaITaxVm/CNdpc/uyFWom4gQpU1RmBw1T9hSMzTIdNvQKHUoERE21UpsGCARa4280SrkYvu0jLIP16IYcRYm30UnJMSIg2P018E+nh2O96zZ947fqeilS+glYPCYd9R2RsmdOQGpLjsBuSrD2zWxSp95pgvqaZ4dMDcMEExvqdgnlh9mW0WOayQXvdYuA0Dto5NFrboVPCMptD3vyiYaC2c17wDq0TqbeOiWSNo+Noe3CuP/UeTTZq528EQ0AfETFh0nRGGNnNlblYwFrGzYXBJPMmDJ8lG4nxtokAEkZhzEmJN/ik3J5KDVxlR4ceTnbTYMMEnxcjbLpRLBlAe0c97yZIeCDqYPvTr5KTgqU0W5Gkh2YZnOAblmHSSYuQPRVeEweY6knIwCecZT8jKBjjnJFw1tmCLQBAttOviUxOSiXX3imzWq2LWpNzH/c6GhR63GaYMNpF5ixqvLvPKIHkqamABrmnQb9UZ1PMABItvf5pUkZvyNk2p2gqxAdkF+6wBnla59VGdWzGS6/Mm6FVoAAmM31TKeKBsWgDw/d+qfWiLb5DVX6bwUF9Q7W5nkniiJgAxt/kpwom8mOSLSER6dybzfVWHD3ltxoQWk9CCJ8tVCqzIsI6KRSqgRJImdNz4bWWl2ikWJYRA3Jy+hj9EQYcuzZR7pa0nQBoG50GgQ/vQbTY8tc5wcYaBYmWkOJ2FhbXVQa2Kqvd3iGhpMACGjwaPqbqGy7SJdbEUhmuXyZt3W7xc3OuwGihu4o94LmimyTfuZz4kunmUGth5uHSo+C9288kr1ZNsOcXVLoc8utMbemie8uMk6boDSG1B+FGqV5Gvz6ob4F8GGhBjpI56hR3uI1t1R3V5d3eo+aHVw7tzKpP6JjG1TGkz/ZJPZTjkUlWSGFpYyB3to0si/eQTMkoT+Cv0zNJ5NJlTsJ2Mqd0v7gMwSDeNdB9YWFwe0xxhKXAKq+Qcp+SHhmVnGGtzDeBZX+EwGHZmnM8tJF4DTG+unUqNW4s4sImk1l7tM2mLBtzfckBSn0bLw1uTAt4EWHNWeW3u0Akgj6Kbh8VSZBptzEQc7tGnqD3QqXEY7M0uAc4zq/TQFxyttaRqSmYgvc1odJIJtFhMwABYWj5qqb5KyUf6osMbxupEB3tHP70kRTEmLNgZjc3MBVtVmesHOJfNRut+7GkctU9lJxdAHuggeAEfVnzT8PTMF0XFvM2HydKpaIbb5Ir+8xx1JGb1cZ+vyUltG2W93PJAOstI89Pmi4bDE07fFI8hJnwlw9FIZgznbeZi3Q3vyum2TTOU63s6dUge9DAfLvx/TlH9SralSRBh3Imy01fgjTla5zhkBkA/E4lxkxc6D+lD/4A0iADvBKixvxtmfpMI5R++SJTaNzCsafZapN6nyRanZE278eN0X+SfVIqCOR8E8k2mNFZt7KOGrz6J3/LIAvUPrf5If7H6mVDiZ/MLmZ06E9VcUuzbdMx9VOp8ODBDS3zKnRS8L7MtjKDsskECRdOw/BnO2gRqrHj7XCmJLYzDQ+KJ94yU2uc4AGAL39Fd6HgkQuF8Kc99Slny5LSZjwhP4hwQ07urMHLUE+UIOC4lkNeoCRIEc5JgKmxOKc8y5xJ6mVVNsiTilwTsQQ1v8QOm1rn+yiYerACAGHladUZrBYzpyVaSozO1ZLtNrJtOmZvsjYdgc4GSdlqzwkPaA8SBHRS546Lh43Pgyz3WsVzD1C4wN9lpWcFpNOgB6lSGYemNACejQpcy/T9ZS0eDv8AiMeFykrxxj4Q3lK4lbLwiPxPHaNAd0NZbV3vH+kXWYx/bFxLgzO6SYLycgO8MmwVZjMM0PcTfWSDN8xFjvIE+aCcEWAlwDQIguIE3IPvXNuiFBLkUvJJ8BH4p7/fMi0ie6LgyAOin0K4bTvfMTPg231KqK2OpRGcucI90d2R1cRbQabLW9jqdLENcBTzmnu6AIcSRYFX0ZkEBxAptYT3ADA5kGfQK1Zw6q6pLsobmBubkAQLDfdaWnwgAg3EfCLNFo0CN9wHJKgszNHhMGXOzS1wMN/mMzc7H6olSkymHkteQcrnG0S0EGwG41WjGBUPjeFIw9a5/hu+idBbMnh+PUMoYZaATYk7k7hvy6qZQ7RYcEQby0mNLHUyFG7J9nKWIY91RpJDgBBItE7JdrezlLD02OptIl0G5NspO6KQ7ZpKNXPcAkG835qS0J3CMP8A9Cn+AKcMOlSKyaIbQTzRBQB1kqUaVrC/XRUuMbjz7nsWeBk+rgjFDzYHjpw9EA1HPBdo1pknrB0HVUzO0OGt/GH+0/5QeL9n8U92er33REhw05WVS7s3W2YfVNeNMmXkl0WWJ7UsHuCofFwH0Cp6naKtMh8XtACkN7J4nZiJT7HV92DzKeEUQ5Sl2VzuIVHmajyRtJ/JMrYkOe4yIJkfRXdXshVaJIb6ojOyVUjRv78kaFT7K3Ata5rmF0SBf8Ls30Cl4R2GaQCxzjqZ6o1Ds7VnKCG/RSP+U6wdq3xkqHvs0XBzEcTwwbAoSdhl/OUKhxigxpPsYdyAkHzKkVOzFYfED5lAp9nahJAcLRPmpwX0bm7/AMJWB4lh6rhFMNdP8oH6K4fh2gToqan2Uqn4gOsFWFDspVH/AK/yJ+pRgilOQ/2Tevqjtws6WUrCdnnNMuqud0gAK2o4ADcp4hbZU4fhLSZPe8UloWUQEk6KKvBdnaFEAMpttubn1Kw/CqDXcbrBzWuGarZwBFm2sV6bC8poY9tDjGIquBysfV01PdsB1T4M2z0c8GoHWjSP/wAbf0WI+y338Q3r9HLXcI7U4fEOa2m/vn4SCCsZ9mD/APucQ3o75PReg0ejZUsqc9wAkwBzOiZiMQ1jC9zg1rRJcdIQB2FX9oB/2tf/AMbvoqGt9qGGBIayq6NDAAPqbLlbtpRxOFrgdx+RwDHESbaiPRNiyR37O/4NT8Y+h/RL7Rv4FP8A8n/4cq3sJxIU6VUkEgS4xyaCfUkofaXjrcVg2PADT7WC2Z+AlCCzZ8Dd/wBvT/Cppqqg7NY5jqDGmo0ODbgkAgazfopvDeOYes9zGPkt52DureYSTQN7JxrJBpPRQMT2twlMPPtWnIASG3JmYA5m3kvP+0f2jVa0ton2VMtgixcZ1vtyt1Ty+CtI9Po5HGzmuIuQCDbyUhlJo2XguD4hUZOV+XMIMbixg9DCnDtDXawsFV4adg71CnNhkj2+yY8hePcP7f16TmudUdUbIlrrggcjstBS+1ZhjNRIBOodtbmLmZRY87NjjrqBXx4pU3OPutEnmo2F7T4evGSoJImDY/5Vd2vpt9gSXhkwJN5Ey4AbkgeiQmyywWLbVAqMMg/u/JWbXlYKj21ZRptYxpe4WLjDQbwLDeIlDb9oFXMLNgaiDHiSlZOR6HlldZh9TzXnlPt/V9qHE9wESwAAEbwTfqtDX+0fDty5Q5w1d8MdBOpTyQ7NU2kjtYvNeJfaU8vmkAxrbQYJdeZPK23VcH2o1yJDae+3kNSjJBkeoNYngLxEdrsQcx9u+XAg97ny5HwQcF2lr0zIqOvIJLiZBEaHVOwzPWuMds8NhiWudneDBYyCR+K8BJeJV8W4PMO11nUze/NJGxZs9XP2gUjhy5xNOoSWho7xE6O2tF15fXrudiHvJLxmccxtmmYJEz1Vi/svUN7A6e9ayY7srVJ1YPM/osff4+5IHbAcH4s6jVa9ji0g7G/UHoYUzgvF6mEqVKrIl3MSIcST4rjOx7h8bfmrFvZ85QC4QOn91D/k+NcMFaInG+2mIxTfZudDNSGtyzve9wFAo1sQ9hpB7vZn3mmpDLX3MeS2HC+FUWQfu7azhqXvMeQiNlC7XZqrm5cI0Ngl5bHOLERlPktozyVxWisU1bezJ0xlP52KseE4KnU7pq5Bb4ZJJ0FjZUeMxANmtDbzY/3Sw+IeL8r335IeVckqkz0Ch2JpNH8WrB/lcGj5KVR7J4ZvwF34nn+yx7O0+KDQ0PpMAEe6XGPEyhVOM13+9iXumbAABRb+m+UF0b9/C6GQj2bA0i5i8fiWPxuDoscXUcQ3u3DXAyd4BGqzOI4g4uPecR4n0GwCbTdmuANedx+qeLWzOc0+iUcU1xgwLzpAH5pxrj8U6Ecx0KgV6TnmwObl/dFpUA0Qbnpsm6MrE6t6zBjmjUTmEEEbhNAbEZet10vAvHmpc10h5AH1cwgmIOwUepTLYJ8hHkp+HqNbJiSY128lIxYdFmT0hUvJToEV9AusSYvyup9XiJexrXFzgwQA4yBzhQdWw4weu3SF2m3/AFCPBVLYDq7A202ifDpKhOrOmJ9CrbDUaZ99rntvaS0id5i/gm1sLh2szMNXMOeUj0AnTqiM1wNJcleXkam/T93R2Oa4Xkddk11cGNPMXCcKIFwTc/4VMSHU8FMkOneAPzKdSqt0iPqhU6Tg4tcS2Oes6p+O92WmeY5dVm+abD8DaNdjXW1G4U/D4d1YZWhzna2aXGOsX62Wdb+9lYYbifszYA9TdXKL6KrZJfhZEvd39BAt0SUbF1++INiA7u28o2Nl1LJolo9E+8Rc2+SZU4uxnvOAnS/6JJLy/FBTOluhYriTWMzlwjoZJ8lm63a57nQ2ALnmbCfNJJdcPBCLMnJk/h/beG95gnmDEjax6qPxvtHVqUCGjK151g6b3SSW0UloSkzMZwBY3Q/bHdySSfPJKQm1DpeIif7olOBoZ80kkmJoIATy80/2Z5AxeQZ9EklN0IVTFTJIvPNL7202c2Oo/tqkkqxQJAfbN3Jg7nRDNQEEtm07zPXwXEldIvFHaFYi1v6hJRGYgl3ecOSSSGkJokHDsqEkvgi3u3Nue/ig1abQCWvItoRvyskkoS6GMp1w03gxoSbnyCeMT4QY/cFJJOga0CrYTcG2pva+kKZgsUGXaA4jSRInnB3CSSTbomyNVxRe5znXJOZxOpJvJWy7F9k6z2+1a3C1WPEZarsxaQdC20FdSRLg28KTls0eP4EaLc9TD8Pa3clsD+kB1ysDxLH0qj5ZRw7GwRDacTO8OJMwLeKSSiLdl+eVaRUVMNazQYuTYHaPNJJJWpHOf//Z"/>
          <p:cNvSpPr>
            <a:spLocks noChangeAspect="1" noChangeArrowheads="1"/>
          </p:cNvSpPr>
          <p:nvPr/>
        </p:nvSpPr>
        <p:spPr bwMode="auto">
          <a:xfrm>
            <a:off x="0" y="-684213"/>
            <a:ext cx="21336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488" name="AutoShape 8" descr="data:image/jpeg;base64,/9j/4AAQSkZJRgABAQAAAQABAAD/2wCEAAkGBhQSERUTExQWFRUWFxgXGBcYFx0aFhobHBcXFxcbGhwYHCYfGBwjGRcXHy8gIycpLCwsFR4xNTAqNSYrLCkBCQoKDgwOGg8PGiwkHyQsLCwsKSwsLCwsLCwsLCwsKSkpLCksLCwpLCwpLCwpKSwpLCwpLCwsLCwsKSwsLCwpNf/AABEIAJgA6AMBIgACEQEDEQH/xAAbAAABBQEBAAAAAAAAAAAAAAADAAIEBQYBB//EAEEQAAEDAgQDBQUGBQIFBQAAAAEAAhEDIQQSMUEFUWEGInGBkRMyQqGxBxRywdHwM1KC4fFikhUWIyRzQ1ODosL/xAAZAQADAQEBAAAAAAAAAAAAAAAAAQIDBAX/xAAjEQACAgICAwACAwAAAAAAAAAAAQIREiExQQMTUWFxBDLh/9oADAMBAAIRAxEAPwDchxXS7qgl9p0HWyj1+IU2tLs4gWsZK67R41k4kc7porKnPaBmUkTPKPzUKp2icBbVGSE2aU1fVc9oss/jjyLGOoTDxN7hBd87pZUKzWCquVcW0CXEBY52II+I9AUKpjXdEsmwyNbV4wxo1mdhco1DiLHNzzA62WObjBIkX2Tji569CjJhZsjx9ouKkgbAk/RKp2lZsb9JlYx2I0Hu+H6J4cf8W/YU2yvYzTDtQAZ7+vNWTOPUoBD4mJBN5WDfUg8x8km1Ad4RtgvI0ekHirIkGR0IP+E5mPBIAOvRee4XElrrFWNPjZAvz8LI0X7WzY1MZlsTfwQHcQM+98ln6XFmu3Nzpun1se1tib8lSSB+Rl6OI/6j6BPPExsT6BZ6njmu0IRBWPkqxTF7GXZ4p4+gTH8VMiBbxVP7YpCoUYoXskX54o0DR3+5DfxZvUdBH1VGCb3XQCCjFD9si3ZxECTJldPF4PMKozyuH0RURZst63F5PdsORumnijtoVLWxTacSb7dVwcUa7ePFKooM39LynxN2/wAklSNxzTo4JJUgzZR4rjDqoyuJi21rKD7QAwLhCrAgidOmiRxHKBHJQkZBdDr/AHQyYldcMwnlz3Q21JTAf7W3dAH1TnzYjXf9lItlvvBNZUGhMp2Byo4kAxELoIXBSIuIIO5SdmEjL+iAHOvyB8QmioNDsV1tOdbEdEq5AuLovoQVzZGnquAkWt+qACRc6FXmF4eGwa0bEU9CQdC5w027ouZ23T0XGLZDw+De+YBIFifhE8yVI/4KB8QB5ATF7qwplzoDdIhumUX3t3REojq7WnK2xGr+R3yToNbqbZqvGqIjuEhvvPyzpIufAC5TWYBlxncSJnujXSLm/wDdEDrgmbDMTre7z8gE1ze4BuTfmYFz6OageKGuwG7X3vqI0tsTuo9ek5p7wO99QfBTnfxLfD+Qv8yE1teAc29r+p8dkEuKKz2kK1wmNaG3t+9lDxOCtnbYbgXHkd/yUEnYEz8k0zOqL13E2kaEeIRxVBGo9VnKTyCDJPSEapi45/vVGTQaLivjWtEzPgog43Pw/NQ/vEyZ8iuZQ7Sx6IzfYUHrY5zjZxaPmiu4wQInz5qvd/goRLTqbouxcEyviy6CT4clGNU+Xgg54+Mfol7W+qYiRm3XUNro67pKbAi1WktMX0PLxTaDI1gjon08QORBunurN3tyKWT4AE6vcZRb1+SKXRz8FynUB0A/dyumpINpP70RYxjq/iPFdeJg2/NPZB56aJrqhnSOcJp/BDmNMG++3LySYZtJPNMbmF80DkmOrCN7lLkY51JxMSI5JwwzdjNk9jmxqbdFL4RQB/6j4yCzZFnviQI5DU+m6dsajbokcOwgpgOMF5u1h1aIs8g7nUA+PJS6VMueGgnPqO8Dm11OvnJTMVSzS57mOE945iL2N8ohs7a6KRWqezOXV2WSYghhAIb0nU+m6k6Eq10MrVABkYbTLj/OR/LOjQZgHx5KKXnYAuc6BvJA0EboWckTecrjp1PPSVzFYz2Y9m2A8zmcPgkXaORI1I0mOafAnILi8fTpuIHfdcZR7osAQ4jU7QPVMp8VcdmNt7uUGbQImTsNVT+zaO7vzQajXA8/BUkiM2aShjQ4kuaAYLZA5iNNJkT5JPZYXkX23LgBrpA26qppYkluQ2vM7utF9pH5qxw9cgwfei4gxGt402vG6Bp2Hc8tDKZgQJ83d6/llHkoOPw+US3SBNrTGvhKlnvOcdRd08ufnNo6rntsrA4jQW8x1sbJA1ZAphsameibVE3A057o1TDCA5tpBOXpJE9RZAbWvqp4M38BZnTa4XKdU6Qbck82GabSutr319FWRKOVJy8iUGnSvrA3RKxBIvA3CGKjfC6E9AHZSZyMrlWmBpbldNFMePz+i7Ubax02SvfICcJv8wkkyn0N/wB6JJWBDNGTI35hI0p96w6DdGYwNvcef0TTiQTunk+gB+zItt0RGUQIJJ6xukO8In5oOXKYN59E7sBYklp1JbzTxU3PiJXXV4AkCDfokao5EDnqEXrgQx1TcR9I/VGFY+6L79Ew7xHpqlRw7qpDaTbmZJMAAe8STo0C5OyORpMl4Ph+Z1+60Xc7UNb05nYDclWtV+YANgNb7reTR0F3H3iTuTootXEinTDaZJaB3iRGZwBOY7gXsOXmpODaHtDyYDAHSBGaxdkb/qi87QZU75N4qtB6Lw1vtYb37BkSCQTfq0G4625oFasC5xdM5NtZJFp5ST6FCxGKNR7QQAS5ogaNBmGxFo/NCNJxP43XnQNGZzieQAIPkgpv4SKtY0mlwAJHcYCJMwC5/gJ9T0VEK5vOu/P13KkcQ4gatUubOXQN5D/N/NM+4Od8EHmbfVNUuTOVyegLhuQnZ5HSOdwj0MAYIzSf5Rc+CnUuC9w52OvEOcQwNvf3jfYIckHrZWNtOUwdiTfxR/vJMuJMzf5fKwU/2TGsLDUpBpIPdbndItGaOd4lCOKosBgVHaSIawGPGTySseKXY3C490uBcSHRtvmmT8kQ1HCRFpBgj/Rr8ioGI44PhotPV73OOnSAj0antzJgWDSBMANiI5d2fMKqY9ErEvGYRbLlH0/P80F9RpAJOUnUiPUjczOiBVYHZnRcuzaWu4H8yuZJbEaME/8A1P5ooNBm0CbNe129jqOcGChP4W8mb+nrdOewSfw5fX/JXKwAmbZWhvrM/n6IqhUvhx/Dw0AvcGn/AFGxt4oDqVP/AN1njqjYnDZrAe7DbDxnTqXKK/BZdS0aG7hPoP3dNfsVL4SWOpSM1bu7houed4XXVaAJLahA2EEmJteFXU8p3HVcqVWibzfknihWvhaDE0Rf2jp37tvouKqNZu2+i6j1oLBVqsaaITaxVm/CNdpc/uyFWom4gQpU1RmBw1T9hSMzTIdNvQKHUoERE21UpsGCARa4280SrkYvu0jLIP16IYcRYm30UnJMSIg2P018E+nh2O96zZ947fqeilS+glYPCYd9R2RsmdOQGpLjsBuSrD2zWxSp95pgvqaZ4dMDcMEExvqdgnlh9mW0WOayQXvdYuA0Dto5NFrboVPCMptD3vyiYaC2c17wDq0TqbeOiWSNo+Noe3CuP/UeTTZq528EQ0AfETFh0nRGGNnNlblYwFrGzYXBJPMmDJ8lG4nxtokAEkZhzEmJN/ik3J5KDVxlR4ceTnbTYMMEnxcjbLpRLBlAe0c97yZIeCDqYPvTr5KTgqU0W5Gkh2YZnOAblmHSSYuQPRVeEweY6knIwCecZT8jKBjjnJFw1tmCLQBAttOviUxOSiXX3imzWq2LWpNzH/c6GhR63GaYMNpF5ixqvLvPKIHkqamABrmnQb9UZ1PMABItvf5pUkZvyNk2p2gqxAdkF+6wBnla59VGdWzGS6/Mm6FVoAAmM31TKeKBsWgDw/d+qfWiLb5DVX6bwUF9Q7W5nkniiJgAxt/kpwom8mOSLSER6dybzfVWHD3ltxoQWk9CCJ8tVCqzIsI6KRSqgRJImdNz4bWWl2ikWJYRA3Jy+hj9EQYcuzZR7pa0nQBoG50GgQ/vQbTY8tc5wcYaBYmWkOJ2FhbXVQa2Kqvd3iGhpMACGjwaPqbqGy7SJdbEUhmuXyZt3W7xc3OuwGihu4o94LmimyTfuZz4kunmUGth5uHSo+C9288kr1ZNsOcXVLoc8utMbemie8uMk6boDSG1B+FGqV5Gvz6ob4F8GGhBjpI56hR3uI1t1R3V5d3eo+aHVw7tzKpP6JjG1TGkz/ZJPZTjkUlWSGFpYyB3to0si/eQTMkoT+Cv0zNJ5NJlTsJ2Mqd0v7gMwSDeNdB9YWFwe0xxhKXAKq+Qcp+SHhmVnGGtzDeBZX+EwGHZmnM8tJF4DTG+unUqNW4s4sImk1l7tM2mLBtzfckBSn0bLw1uTAt4EWHNWeW3u0Akgj6Kbh8VSZBptzEQc7tGnqD3QqXEY7M0uAc4zq/TQFxyttaRqSmYgvc1odJIJtFhMwABYWj5qqb5KyUf6osMbxupEB3tHP70kRTEmLNgZjc3MBVtVmesHOJfNRut+7GkctU9lJxdAHuggeAEfVnzT8PTMF0XFvM2HydKpaIbb5Ir+8xx1JGb1cZ+vyUltG2W93PJAOstI89Pmi4bDE07fFI8hJnwlw9FIZgznbeZi3Q3vyum2TTOU63s6dUge9DAfLvx/TlH9SralSRBh3Imy01fgjTla5zhkBkA/E4lxkxc6D+lD/4A0iADvBKixvxtmfpMI5R++SJTaNzCsafZapN6nyRanZE278eN0X+SfVIqCOR8E8k2mNFZt7KOGrz6J3/LIAvUPrf5If7H6mVDiZ/MLmZ06E9VcUuzbdMx9VOp8ODBDS3zKnRS8L7MtjKDsskECRdOw/BnO2gRqrHj7XCmJLYzDQ+KJ94yU2uc4AGAL39Fd6HgkQuF8Kc99Slny5LSZjwhP4hwQ07urMHLUE+UIOC4lkNeoCRIEc5JgKmxOKc8y5xJ6mVVNsiTilwTsQQ1v8QOm1rn+yiYerACAGHladUZrBYzpyVaSozO1ZLtNrJtOmZvsjYdgc4GSdlqzwkPaA8SBHRS546Lh43Pgyz3WsVzD1C4wN9lpWcFpNOgB6lSGYemNACejQpcy/T9ZS0eDv8AiMeFykrxxj4Q3lK4lbLwiPxPHaNAd0NZbV3vH+kXWYx/bFxLgzO6SYLycgO8MmwVZjMM0PcTfWSDN8xFjvIE+aCcEWAlwDQIguIE3IPvXNuiFBLkUvJJ8BH4p7/fMi0ie6LgyAOin0K4bTvfMTPg231KqK2OpRGcucI90d2R1cRbQabLW9jqdLENcBTzmnu6AIcSRYFX0ZkEBxAptYT3ADA5kGfQK1Zw6q6pLsobmBubkAQLDfdaWnwgAg3EfCLNFo0CN9wHJKgszNHhMGXOzS1wMN/mMzc7H6olSkymHkteQcrnG0S0EGwG41WjGBUPjeFIw9a5/hu+idBbMnh+PUMoYZaATYk7k7hvy6qZQ7RYcEQby0mNLHUyFG7J9nKWIY91RpJDgBBItE7JdrezlLD02OptIl0G5NspO6KQ7ZpKNXPcAkG835qS0J3CMP8A9Cn+AKcMOlSKyaIbQTzRBQB1kqUaVrC/XRUuMbjz7nsWeBk+rgjFDzYHjpw9EA1HPBdo1pknrB0HVUzO0OGt/GH+0/5QeL9n8U92er33REhw05WVS7s3W2YfVNeNMmXkl0WWJ7UsHuCofFwH0Cp6naKtMh8XtACkN7J4nZiJT7HV92DzKeEUQ5Sl2VzuIVHmajyRtJ/JMrYkOe4yIJkfRXdXshVaJIb6ojOyVUjRv78kaFT7K3Ata5rmF0SBf8Ls30Cl4R2GaQCxzjqZ6o1Ds7VnKCG/RSP+U6wdq3xkqHvs0XBzEcTwwbAoSdhl/OUKhxigxpPsYdyAkHzKkVOzFYfED5lAp9nahJAcLRPmpwX0bm7/AMJWB4lh6rhFMNdP8oH6K4fh2gToqan2Uqn4gOsFWFDspVH/AK/yJ+pRgilOQ/2Tevqjtws6WUrCdnnNMuqud0gAK2o4ADcp4hbZU4fhLSZPe8UloWUQEk6KKvBdnaFEAMpttubn1Kw/CqDXcbrBzWuGarZwBFm2sV6bC8poY9tDjGIquBysfV01PdsB1T4M2z0c8GoHWjSP/wAbf0WI+y338Q3r9HLXcI7U4fEOa2m/vn4SCCsZ9mD/APucQ3o75PReg0ejZUsqc9wAkwBzOiZiMQ1jC9zg1rRJcdIQB2FX9oB/2tf/AMbvoqGt9qGGBIayq6NDAAPqbLlbtpRxOFrgdx+RwDHESbaiPRNiyR37O/4NT8Y+h/RL7Rv4FP8A8n/4cq3sJxIU6VUkEgS4xyaCfUkofaXjrcVg2PADT7WC2Z+AlCCzZ8Dd/wBvT/Cppqqg7NY5jqDGmo0ODbgkAgazfopvDeOYes9zGPkt52DureYSTQN7JxrJBpPRQMT2twlMPPtWnIASG3JmYA5m3kvP+0f2jVa0ton2VMtgixcZ1vtyt1Ty+CtI9Po5HGzmuIuQCDbyUhlJo2XguD4hUZOV+XMIMbixg9DCnDtDXawsFV4adg71CnNhkj2+yY8hePcP7f16TmudUdUbIlrrggcjstBS+1ZhjNRIBOodtbmLmZRY87NjjrqBXx4pU3OPutEnmo2F7T4evGSoJImDY/5Vd2vpt9gSXhkwJN5Ey4AbkgeiQmyywWLbVAqMMg/u/JWbXlYKj21ZRptYxpe4WLjDQbwLDeIlDb9oFXMLNgaiDHiSlZOR6HlldZh9TzXnlPt/V9qHE9wESwAAEbwTfqtDX+0fDty5Q5w1d8MdBOpTyQ7NU2kjtYvNeJfaU8vmkAxrbQYJdeZPK23VcH2o1yJDae+3kNSjJBkeoNYngLxEdrsQcx9u+XAg97ny5HwQcF2lr0zIqOvIJLiZBEaHVOwzPWuMds8NhiWudneDBYyCR+K8BJeJV8W4PMO11nUze/NJGxZs9XP2gUjhy5xNOoSWho7xE6O2tF15fXrudiHvJLxmccxtmmYJEz1Vi/svUN7A6e9ayY7srVJ1YPM/osff4+5IHbAcH4s6jVa9ji0g7G/UHoYUzgvF6mEqVKrIl3MSIcST4rjOx7h8bfmrFvZ85QC4QOn91D/k+NcMFaInG+2mIxTfZudDNSGtyzve9wFAo1sQ9hpB7vZn3mmpDLX3MeS2HC+FUWQfu7azhqXvMeQiNlC7XZqrm5cI0Ngl5bHOLERlPktozyVxWisU1bezJ0xlP52KseE4KnU7pq5Bb4ZJJ0FjZUeMxANmtDbzY/3Sw+IeL8r335IeVckqkz0Ch2JpNH8WrB/lcGj5KVR7J4ZvwF34nn+yx7O0+KDQ0PpMAEe6XGPEyhVOM13+9iXumbAABRb+m+UF0b9/C6GQj2bA0i5i8fiWPxuDoscXUcQ3u3DXAyd4BGqzOI4g4uPecR4n0GwCbTdmuANedx+qeLWzOc0+iUcU1xgwLzpAH5pxrj8U6Ecx0KgV6TnmwObl/dFpUA0Qbnpsm6MrE6t6zBjmjUTmEEEbhNAbEZet10vAvHmpc10h5AH1cwgmIOwUepTLYJ8hHkp+HqNbJiSY128lIxYdFmT0hUvJToEV9AusSYvyup9XiJexrXFzgwQA4yBzhQdWw4weu3SF2m3/AFCPBVLYDq7A202ifDpKhOrOmJ9CrbDUaZ99rntvaS0id5i/gm1sLh2szMNXMOeUj0AnTqiM1wNJcleXkam/T93R2Oa4Xkddk11cGNPMXCcKIFwTc/4VMSHU8FMkOneAPzKdSqt0iPqhU6Tg4tcS2Oes6p+O92WmeY5dVm+abD8DaNdjXW1G4U/D4d1YZWhzna2aXGOsX62Wdb+9lYYbifszYA9TdXKL6KrZJfhZEvd39BAt0SUbF1++INiA7u28o2Nl1LJolo9E+8Rc2+SZU4uxnvOAnS/6JJLy/FBTOluhYriTWMzlwjoZJ8lm63a57nQ2ALnmbCfNJJdcPBCLMnJk/h/beG95gnmDEjax6qPxvtHVqUCGjK151g6b3SSW0UloSkzMZwBY3Q/bHdySSfPJKQm1DpeIif7olOBoZ80kkmJoIATy80/2Z5AxeQZ9EklN0IVTFTJIvPNL7202c2Oo/tqkkqxQJAfbN3Jg7nRDNQEEtm07zPXwXEldIvFHaFYi1v6hJRGYgl3ecOSSSGkJokHDsqEkvgi3u3Nue/ig1abQCWvItoRvyskkoS6GMp1w03gxoSbnyCeMT4QY/cFJJOga0CrYTcG2pva+kKZgsUGXaA4jSRInnB3CSSTbomyNVxRe5znXJOZxOpJvJWy7F9k6z2+1a3C1WPEZarsxaQdC20FdSRLg28KTls0eP4EaLc9TD8Pa3clsD+kB1ysDxLH0qj5ZRw7GwRDacTO8OJMwLeKSSiLdl+eVaRUVMNazQYuTYHaPNJJJWpHOf//Z"/>
          <p:cNvSpPr>
            <a:spLocks noChangeAspect="1" noChangeArrowheads="1"/>
          </p:cNvSpPr>
          <p:nvPr/>
        </p:nvSpPr>
        <p:spPr bwMode="auto">
          <a:xfrm>
            <a:off x="0" y="-684213"/>
            <a:ext cx="2133600" cy="1400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490" name="Picture 10" descr="http://www.guiaenpanama.com/guia-turismo-panama/turismo-ciudad-pana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071942"/>
            <a:ext cx="2762250" cy="2024065"/>
          </a:xfrm>
          <a:prstGeom prst="rect">
            <a:avLst/>
          </a:prstGeom>
          <a:noFill/>
        </p:spPr>
      </p:pic>
      <p:pic>
        <p:nvPicPr>
          <p:cNvPr id="20492" name="Picture 12" descr="http://www.panamatours.com.pa/es/images/stories/panama_ca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428736"/>
            <a:ext cx="2571768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714356"/>
            <a:ext cx="8929718" cy="1571636"/>
          </a:xfrm>
        </p:spPr>
        <p:txBody>
          <a:bodyPr>
            <a:normAutofit/>
          </a:bodyPr>
          <a:lstStyle/>
          <a:p>
            <a:r>
              <a:rPr lang="es-PA" dirty="0" smtClean="0">
                <a:latin typeface="Script MT Bold" pitchFamily="66" charset="0"/>
              </a:rPr>
              <a:t>Independencia de la República de Panamá de España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8286808" cy="421484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Este fue un proceso emancipador del 10 al 28</a:t>
            </a:r>
          </a:p>
          <a:p>
            <a:pPr algn="just"/>
            <a:r>
              <a:rPr lang="es-PA" i="1" dirty="0" smtClean="0">
                <a:solidFill>
                  <a:schemeClr val="tx1"/>
                </a:solidFill>
              </a:rPr>
              <a:t>     de noviembre de 1821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 10 de noviembre el Grito de Independencia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28 de noviembre de 1821</a:t>
            </a:r>
          </a:p>
          <a:p>
            <a:pPr algn="just"/>
            <a:endParaRPr lang="es-PA" i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pic>
        <p:nvPicPr>
          <p:cNvPr id="19460" name="Picture 4" descr="http://www.latinol.com/images/revista/28nov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500570"/>
            <a:ext cx="2286016" cy="21907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es-PA" dirty="0" smtClean="0">
                <a:latin typeface="Script MT Bold" pitchFamily="66" charset="0"/>
              </a:rPr>
              <a:t>Separación de la República de Panamá de la República de Colombia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86808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>
                <a:solidFill>
                  <a:schemeClr val="tx1"/>
                </a:solidFill>
              </a:rPr>
              <a:t> </a:t>
            </a:r>
            <a:r>
              <a:rPr lang="es-PA" dirty="0" smtClean="0">
                <a:solidFill>
                  <a:schemeClr val="tx1"/>
                </a:solidFill>
              </a:rPr>
              <a:t>3 de noviembre de 1903</a:t>
            </a:r>
          </a:p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  José Agustín Arango preparo el movimiento</a:t>
            </a:r>
          </a:p>
          <a:p>
            <a:pPr algn="just"/>
            <a:r>
              <a:rPr lang="es-PA" dirty="0">
                <a:solidFill>
                  <a:schemeClr val="tx1"/>
                </a:solidFill>
              </a:rPr>
              <a:t> </a:t>
            </a:r>
            <a:r>
              <a:rPr lang="es-PA" dirty="0" smtClean="0">
                <a:solidFill>
                  <a:schemeClr val="tx1"/>
                </a:solidFill>
              </a:rPr>
              <a:t>    separatista</a:t>
            </a:r>
          </a:p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Manuel Amador Gurrero, 1 presidente de la República de Panamá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pic>
        <p:nvPicPr>
          <p:cNvPr id="18436" name="Picture 4" descr="http://t0.gstatic.com/images?q=tbn:ANd9GcTyxDqGcNxf3bYgl_wzaM3WSnBERsWG53HfcG6vchrfyeBypweO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72008"/>
            <a:ext cx="1857388" cy="228599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22" name="Picture 14" descr="http://www.proyectospanama.com/panablog/wp-content/uploads/2010/10/Panam%C3%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2000240"/>
            <a:ext cx="2095500" cy="162877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9001156" cy="1500198"/>
          </a:xfrm>
        </p:spPr>
        <p:txBody>
          <a:bodyPr>
            <a:normAutofit/>
          </a:bodyPr>
          <a:lstStyle/>
          <a:p>
            <a:r>
              <a:rPr lang="es-PA" dirty="0" smtClean="0">
                <a:latin typeface="Script MT Bold" pitchFamily="66" charset="0"/>
              </a:rPr>
              <a:t>Festividades Patrióticos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286808" cy="48577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3 de noviembre, toda la República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4 de noviembre, día de la Bandera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5 de noviembre, Provincia de Colón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10 de noviembre, 1 grito de Independencia en   La Villa de Los Santos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28 de noviembre ,Independencia de Panamá de España</a:t>
            </a:r>
            <a:endParaRPr lang="es-PA" i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sp>
        <p:nvSpPr>
          <p:cNvPr id="17416" name="AutoShape 8" descr="data:image/jpeg;base64,/9j/4AAQSkZJRgABAQAAAQABAAD/2wCEAAkGBhIQEBQQEhASFRQUEBUUEBQQFBQUDg8QFBAVFRQQFBQXGyYfFxokGRQUHy8gJCcpLSwsFR4xNTAqOCYrLCkBCQoKDgwOGg8PGSofGB8pLiksLCkpKSkpLCk1KSkpKSk1MCkpKSkpKTUpLSk1KSwpKSwsKSksKjU1KSkpKiwsKf/AABEIAIgAsAMBIgACEQEDEQH/xAAcAAABBAMBAAAAAAAAAAAAAAAAAQMFBgIEBwj/xABDEAABAwICBQkDCQYHAQAAAAABAAIDBBEFEgYTITFRBzJBYXGBkaHBIlKxFEJicoKSstHwI0NTY3OTJDM0VKLC0hb/xAAaAQEAAgMBAAAAAAAAAAAAAAAAAwQBAgUG/8QAJxEBAAIBAwQBBAMBAAAAAAAAAAECAwQREiExQVEUIjNCYRVScQX/2gAMAwEAAhEDEQA/AO2ufZMmsG5a2KTlrSqhXaRauN1ztzeVtnqgvUNW198rgbb7EEjt4J8Lj+g+kUk2KtjYSW6mR01uaGAeyXfbtbvXXg9BmhN60cUhnCB1CY+UhL8oCB5Cb1o4pQ9BmhIClQCEIQCEIQCEIQCEIQCEIQR+IwZmlUXF8Jbch7btO8HdZdHkbsVX0hg2EoNTQ3CI4oSKaKON2sImI2Ok6Wuc7aXbzs61aW0jul/3R6lUzRbFdVrr7crdYR0lrLF9uvLcq+xyBwBBuCAQRuIIuCgZFE3pLj2n8lkKNnu+N0+hA18nb7o8Euob7o8FldF0DT4G+6O5MOZbj4pnCsajq4zLEbtEskZP04pCx3dcXHUQnZCnYKKiy2Ipw5R71pVuLNpWOnkJEbLGQj5rC4NL+wXuepBYglTUUwcAQQbjo2g7L3B4LPMgyQsMyTWBA4hN60JRKEGaFhrAlzIMkJLpUCEKHxqC7VMFaldHdpQUDD3amraTzScrhxDthHgrZohMdS6Bx9umlfAeJYw3id3xlvgVVcahs7MN4Nx2qXwqs1eItPzK2la7q18IIPeWoLkhIClQNzEgHKATY5QTYE9AJsbBcq0q5W6qkMlNLhphlMbgx5mDmbWkCWMhntgHb3bbLrBC5nyu0c1a+lw+mizyFzp5HWAbDGBq2ue8j2Gkl3bk3FS4uM22t2R5N9uigaA8pD8Mjkg1BmbJI17RnyuY/KGusMpvms3ZxHWu0YHiU9REJZ6X5OXWLY3SCSXKRe7wGjIeraeNlyum0GqcFrqWreGTU7ZWiaSNpIgDxkc57TtaBmuH9XQuyScFLqJpM/R5aYYtEbWNSFQ+kdNraWoj9+mlaO3VOt5qVkK1nm5t+rKqsVnad3F9DuVmooIhA9gniaP2Yc4tkiHutdY3bwB3dCt0XLswj/Ry3/qst+FcfrqbVyyR+5K9n3XkeidpQq9rTEO/OlxX+qYdcdyzl3MpD9qUejEy7lSqn82KFvbnefiFzynapKnCgtlt7bRpMUfiuTdPKx37xg7I2+t1uQaW1Z3yj7jPyVUpgpWmCinJb23+Pj/rC002lFR0uae1o9FM0mkr7e0wdxt8VU6YKUZsbfqSM148orabFP4rbhOOsqHFjQ4OaLkOGy17bwpUKnaFn9pMfqDycVcQr+G02pEy4+pxxjyTWvYqZnbcJ5YvGxSq6l49TqKqJy2khqBzqOqBP9J+xw8LeKs2OQ7FXsNg1gqKb+LAco+m3a3zAQdDjeCARuO0dYO0FZXXHxys1EDGU7KeO8cbG55HOOezQL5Ba27j0JGcoldL+9awH+HG0ebrlTRgvMbteUOwXTMnHd2rjmK49Uub7VTNu6HuA8G2VDxuoe695Hn6z3H1UtdLM+WLZOMPS73A9IPQdoIN+gpp4PA+BXlIvPE9xKcixeePmVEzfqyvHwK2nSzHlDGeJ8PT8jlrSO/XSvPtHykYlDurJHC+6fLK09ucX81bcC5a7kMrIA0fxae9h1uiJ/Ce5V7Ypqmi8SqmndLq8Sqm2sDMXjskAf8A9loU7VPcpRY+tbPE9r45qeN7XsN2PtdhIP2e5QlMFz8nTo9Rgtyx1n9JCAKSpwo+BSVMFVsmhI0zVK0zVG0wUrTBRkpOmapF+xi0qULbqjZiI/KQ0Gd7U/az8LldAqNoA+8lQP6Z/GPRXkLpaf7cOLrvv2KkISpCp1JE4vFdqp0M2qqY38HgHsP6CvldHdqoWORWJI3jaO3oQUjTrDNRWvAGzWHL9V9nt+JTGHqzco9Pnjp6kDnxBrj9OM/+X+SrGHro4Lb40c9Jb1fze5U/FxvVxrub3Kn4v0qxjR5eyEcmnJ1yacs3U6mXptOPTSq27rFV20E0YGIwTx6zJLC9j4ibujySBwexzegZmg3HTdb0vJ9XxH/TmQD50Lmvae64d5JORWqtWTR359LcDiY5Wn4Ocu0xhc/NjibOpp9Zkx14x1hxiLRqrbvpKj+0/wBApSk0YqzupJ/7bh8bLr8S241W+PE+Vn+Rv6hyqDRas/2sv3R+akIcAqW76eX7q6a14Audg3k8BxWlo7jsdbTtqI+a4uFjvBa8t227L96x8avtn52XbfjGynQ0MjedG8drSFjiLrNXRk3PSMeLPY1w+k0H4rSdL6lmv/Q2neaqDyeTf4idv8th8HuHquiBRFLo/BTymWKPI5wyOyk5S2+bm3sNoUu1WMVOFeMquqzRmyTevkqEIUqsZnbcKl6RQWuru8Ks6R0+wmyCqYhFr8JkaNrqeTOOph9l3k7yVKw8q/aL2dJNTP5s0Tm7dxJaR6hUOhp3A5SDdpLXbDzmmxHkVd09o2mGlo6t+t5iqGLjerrPSuc0ANKgK3Riok5rB9pwCs0yVjvLS9ZmFMcmnK1f/AVX8odrnejVhJye1Vt8Xi/Z/wAdqWy0nyq1x29Kk9NFWWp0Hqm/MY76r7HwcAoOsw2WL/Miezrc05fHd5qvNontKaKzCyclVTkxWEe+2WPtzREgeLV6AiXmrQ6q1WIUr+FTGDws52Q/iXpWP9eKrZe6enZtxJ92bKchaHZTkzglod0ZgNtuxMRLbjUTdy/TDTrEYRJST00UesY5rZYy9wcxwsXRuOw7D2hQWhWnFXRj5NTwtm1kmZjCHF4cQBZuXo2X8VdtP8DqMRqIKSFuWONpkmleP2THPOVo+k4Na42HvdCjaHQafCa+CpjJmpy8RykC0sbJBkJewb23INxu81BMW5fp6bDm0vxeFqxzmN9uvWY7f46PgclS6IOqmxNkO3JCXFrB7pcd57NiklixZKd5qZ3nc3N0dvonGpufd+uKzZuRhkhCECFRGMQXadnQpcrUrW3aUHPY2mGdko+bIAewmx+IViqtHWOme8DY92ccPaFz53UVi1PfM3iDbt3jzAVpwSq1kMT+LLHjcINCPRpvBPs0ebwU8AlsggxgLeCxfo+3gp9JZBVqnRlpG5QWIaKbDs8l0UtTM1MCNyDgWNaCMDhJG3Vva4OBYPYJa4O2t7uiy61S1TZBrGkFrtoI226lsYlgLXqvu0cfG68bnMPFhIv28VncWeJbcSqbI6wbNc7vawnzCdy1hH+e/wCy1gPkFgXGMp1Ud9FVO31M3dI4fCybNBVDdU1H92Q+RNkF8ulBVBz1zN1TJ9rK74hPU+k1aw2e2OQdbS13i38kF1mHsnsSxHYo7DsaEwsWFjiNx2g9hUhFuQOIQhAJqZlwnViQgqGLwEOvbrTuicmVskR+ZJmb1sd0jq2+Sl6+hzdCboaLKe63cglmFZrFiyQCEIQCSyVCDEtTTqcFPoQa4pRwS/JhwT1kqBnUDgkNOOCfQg1X0bT0LWlwpp6FJ2SWQaFPQBu5bwCWyVAIQhAIQhBiWpMiEIMglQhAIQhAIQhAIQhAIQhAIQhAIQhAIQhB/9k="/>
          <p:cNvSpPr>
            <a:spLocks noChangeAspect="1" noChangeArrowheads="1"/>
          </p:cNvSpPr>
          <p:nvPr/>
        </p:nvSpPr>
        <p:spPr bwMode="auto">
          <a:xfrm>
            <a:off x="0" y="-630238"/>
            <a:ext cx="1676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7418" name="AutoShape 10" descr="data:image/jpeg;base64,/9j/4AAQSkZJRgABAQAAAQABAAD/2wCEAAkGBhIQEBQQEhASFRQUEBUUEBQQFBQUDg8QFBAVFRQQFBQXGyYfFxokGRQUHy8gJCcpLSwsFR4xNTAqOCYrLCkBCQoKDgwOGg8PGSofGB8pLiksLCkpKSkpLCk1KSkpKSk1MCkpKSkpKTUpLSk1KSwpKSwsKSksKjU1KSkpKiwsKf/AABEIAIgAsAMBIgACEQEDEQH/xAAcAAABBAMBAAAAAAAAAAAAAAAAAQMFBgIEBwj/xABDEAABAwICBQkDCQYHAQAAAAABAAIDBBEFEgYTITFRBzJBYXGBkaHBIlKxFEJicoKSstHwI0NTY3OTJDM0VKLC0hb/xAAaAQEAAgMBAAAAAAAAAAAAAAAAAwQBAgUG/8QAJxEBAAIBAwQBBAMBAAAAAAAAAAECAwQREiExQVEUIjNCYRVScQX/2gAMAwEAAhEDEQA/AO2ufZMmsG5a2KTlrSqhXaRauN1ztzeVtnqgvUNW198rgbb7EEjt4J8Lj+g+kUk2KtjYSW6mR01uaGAeyXfbtbvXXg9BmhN60cUhnCB1CY+UhL8oCB5Cb1o4pQ9BmhIClQCEIQCEIQCEIQCEIQCEIQR+IwZmlUXF8Jbch7btO8HdZdHkbsVX0hg2EoNTQ3CI4oSKaKON2sImI2Ok6Wuc7aXbzs61aW0jul/3R6lUzRbFdVrr7crdYR0lrLF9uvLcq+xyBwBBuCAQRuIIuCgZFE3pLj2n8lkKNnu+N0+hA18nb7o8Euob7o8FldF0DT4G+6O5MOZbj4pnCsajq4zLEbtEskZP04pCx3dcXHUQnZCnYKKiy2Ipw5R71pVuLNpWOnkJEbLGQj5rC4NL+wXuepBYglTUUwcAQQbjo2g7L3B4LPMgyQsMyTWBA4hN60JRKEGaFhrAlzIMkJLpUCEKHxqC7VMFaldHdpQUDD3amraTzScrhxDthHgrZohMdS6Bx9umlfAeJYw3id3xlvgVVcahs7MN4Nx2qXwqs1eItPzK2la7q18IIPeWoLkhIClQNzEgHKATY5QTYE9AJsbBcq0q5W6qkMlNLhphlMbgx5mDmbWkCWMhntgHb3bbLrBC5nyu0c1a+lw+mizyFzp5HWAbDGBq2ue8j2Gkl3bk3FS4uM22t2R5N9uigaA8pD8Mjkg1BmbJI17RnyuY/KGusMpvms3ZxHWu0YHiU9REJZ6X5OXWLY3SCSXKRe7wGjIeraeNlyum0GqcFrqWreGTU7ZWiaSNpIgDxkc57TtaBmuH9XQuyScFLqJpM/R5aYYtEbWNSFQ+kdNraWoj9+mlaO3VOt5qVkK1nm5t+rKqsVnad3F9DuVmooIhA9gniaP2Yc4tkiHutdY3bwB3dCt0XLswj/Ry3/qst+FcfrqbVyyR+5K9n3XkeidpQq9rTEO/OlxX+qYdcdyzl3MpD9qUejEy7lSqn82KFvbnefiFzynapKnCgtlt7bRpMUfiuTdPKx37xg7I2+t1uQaW1Z3yj7jPyVUpgpWmCinJb23+Pj/rC002lFR0uae1o9FM0mkr7e0wdxt8VU6YKUZsbfqSM148orabFP4rbhOOsqHFjQ4OaLkOGy17bwpUKnaFn9pMfqDycVcQr+G02pEy4+pxxjyTWvYqZnbcJ5YvGxSq6l49TqKqJy2khqBzqOqBP9J+xw8LeKs2OQ7FXsNg1gqKb+LAco+m3a3zAQdDjeCARuO0dYO0FZXXHxys1EDGU7KeO8cbG55HOOezQL5Ba27j0JGcoldL+9awH+HG0ebrlTRgvMbteUOwXTMnHd2rjmK49Uub7VTNu6HuA8G2VDxuoe695Hn6z3H1UtdLM+WLZOMPS73A9IPQdoIN+gpp4PA+BXlIvPE9xKcixeePmVEzfqyvHwK2nSzHlDGeJ8PT8jlrSO/XSvPtHykYlDurJHC+6fLK09ucX81bcC5a7kMrIA0fxae9h1uiJ/Ce5V7Ypqmi8SqmndLq8Sqm2sDMXjskAf8A9loU7VPcpRY+tbPE9r45qeN7XsN2PtdhIP2e5QlMFz8nTo9Rgtyx1n9JCAKSpwo+BSVMFVsmhI0zVK0zVG0wUrTBRkpOmapF+xi0qULbqjZiI/KQ0Gd7U/az8LldAqNoA+8lQP6Z/GPRXkLpaf7cOLrvv2KkISpCp1JE4vFdqp0M2qqY38HgHsP6CvldHdqoWORWJI3jaO3oQUjTrDNRWvAGzWHL9V9nt+JTGHqzco9Pnjp6kDnxBrj9OM/+X+SrGHro4Lb40c9Jb1fze5U/FxvVxrub3Kn4v0qxjR5eyEcmnJ1yacs3U6mXptOPTSq27rFV20E0YGIwTx6zJLC9j4ibujySBwexzegZmg3HTdb0vJ9XxH/TmQD50Lmvae64d5JORWqtWTR359LcDiY5Wn4Ocu0xhc/NjibOpp9Zkx14x1hxiLRqrbvpKj+0/wBApSk0YqzupJ/7bh8bLr8S241W+PE+Vn+Rv6hyqDRas/2sv3R+akIcAqW76eX7q6a14Audg3k8BxWlo7jsdbTtqI+a4uFjvBa8t227L96x8avtn52XbfjGynQ0MjedG8drSFjiLrNXRk3PSMeLPY1w+k0H4rSdL6lmv/Q2neaqDyeTf4idv8th8HuHquiBRFLo/BTymWKPI5wyOyk5S2+bm3sNoUu1WMVOFeMquqzRmyTevkqEIUqsZnbcKl6RQWuru8Ks6R0+wmyCqYhFr8JkaNrqeTOOph9l3k7yVKw8q/aL2dJNTP5s0Tm7dxJaR6hUOhp3A5SDdpLXbDzmmxHkVd09o2mGlo6t+t5iqGLjerrPSuc0ANKgK3Riok5rB9pwCs0yVjvLS9ZmFMcmnK1f/AVX8odrnejVhJye1Vt8Xi/Z/wAdqWy0nyq1x29Kk9NFWWp0Hqm/MY76r7HwcAoOsw2WL/Miezrc05fHd5qvNontKaKzCyclVTkxWEe+2WPtzREgeLV6AiXmrQ6q1WIUr+FTGDws52Q/iXpWP9eKrZe6enZtxJ92bKchaHZTkzglod0ZgNtuxMRLbjUTdy/TDTrEYRJST00UesY5rZYy9wcxwsXRuOw7D2hQWhWnFXRj5NTwtm1kmZjCHF4cQBZuXo2X8VdtP8DqMRqIKSFuWONpkmleP2THPOVo+k4Na42HvdCjaHQafCa+CpjJmpy8RykC0sbJBkJewb23INxu81BMW5fp6bDm0vxeFqxzmN9uvWY7f46PgclS6IOqmxNkO3JCXFrB7pcd57NiklixZKd5qZ3nc3N0dvonGpufd+uKzZuRhkhCECFRGMQXadnQpcrUrW3aUHPY2mGdko+bIAewmx+IViqtHWOme8DY92ccPaFz53UVi1PfM3iDbt3jzAVpwSq1kMT+LLHjcINCPRpvBPs0ebwU8AlsggxgLeCxfo+3gp9JZBVqnRlpG5QWIaKbDs8l0UtTM1MCNyDgWNaCMDhJG3Vva4OBYPYJa4O2t7uiy61S1TZBrGkFrtoI226lsYlgLXqvu0cfG68bnMPFhIv28VncWeJbcSqbI6wbNc7vawnzCdy1hH+e/wCy1gPkFgXGMp1Ud9FVO31M3dI4fCybNBVDdU1H92Q+RNkF8ulBVBz1zN1TJ9rK74hPU+k1aw2e2OQdbS13i38kF1mHsnsSxHYo7DsaEwsWFjiNx2g9hUhFuQOIQhAJqZlwnViQgqGLwEOvbrTuicmVskR+ZJmb1sd0jq2+Sl6+hzdCboaLKe63cglmFZrFiyQCEIQCSyVCDEtTTqcFPoQa4pRwS/JhwT1kqBnUDgkNOOCfQg1X0bT0LWlwpp6FJ2SWQaFPQBu5bwCWyVAIQhAIQhBiWpMiEIMglQhAIQhAIQhAIQhAIQhAIQhAIQhAIQhB/9k="/>
          <p:cNvSpPr>
            <a:spLocks noChangeAspect="1" noChangeArrowheads="1"/>
          </p:cNvSpPr>
          <p:nvPr/>
        </p:nvSpPr>
        <p:spPr bwMode="auto">
          <a:xfrm>
            <a:off x="0" y="-630238"/>
            <a:ext cx="1676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7420" name="AutoShape 12" descr="data:image/jpeg;base64,/9j/4AAQSkZJRgABAQAAAQABAAD/2wCEAAkGBhIQEBQQEhASFRQUEBUUEBQQFBQUDg8QFBAVFRQQFBQXGyYfFxokGRQUHy8gJCcpLSwsFR4xNTAqOCYrLCkBCQoKDgwOGg8PGSofGB8pLiksLCkpKSkpLCk1KSkpKSk1MCkpKSkpKTUpLSk1KSwpKSwsKSksKjU1KSkpKiwsKf/AABEIAIgAsAMBIgACEQEDEQH/xAAcAAABBAMBAAAAAAAAAAAAAAAAAQMFBgIEBwj/xABDEAABAwICBQkDCQYHAQAAAAABAAIDBBEFEgYTITFRBzJBYXGBkaHBIlKxFEJicoKSstHwI0NTY3OTJDM0VKLC0hb/xAAaAQEAAgMBAAAAAAAAAAAAAAAAAwQBAgUG/8QAJxEBAAIBAwQBBAMBAAAAAAAAAAECAwQREiExQVEUIjNCYRVScQX/2gAMAwEAAhEDEQA/AO2ufZMmsG5a2KTlrSqhXaRauN1ztzeVtnqgvUNW198rgbb7EEjt4J8Lj+g+kUk2KtjYSW6mR01uaGAeyXfbtbvXXg9BmhN60cUhnCB1CY+UhL8oCB5Cb1o4pQ9BmhIClQCEIQCEIQCEIQCEIQCEIQR+IwZmlUXF8Jbch7btO8HdZdHkbsVX0hg2EoNTQ3CI4oSKaKON2sImI2Ok6Wuc7aXbzs61aW0jul/3R6lUzRbFdVrr7crdYR0lrLF9uvLcq+xyBwBBuCAQRuIIuCgZFE3pLj2n8lkKNnu+N0+hA18nb7o8Euob7o8FldF0DT4G+6O5MOZbj4pnCsajq4zLEbtEskZP04pCx3dcXHUQnZCnYKKiy2Ipw5R71pVuLNpWOnkJEbLGQj5rC4NL+wXuepBYglTUUwcAQQbjo2g7L3B4LPMgyQsMyTWBA4hN60JRKEGaFhrAlzIMkJLpUCEKHxqC7VMFaldHdpQUDD3amraTzScrhxDthHgrZohMdS6Bx9umlfAeJYw3id3xlvgVVcahs7MN4Nx2qXwqs1eItPzK2la7q18IIPeWoLkhIClQNzEgHKATY5QTYE9AJsbBcq0q5W6qkMlNLhphlMbgx5mDmbWkCWMhntgHb3bbLrBC5nyu0c1a+lw+mizyFzp5HWAbDGBq2ue8j2Gkl3bk3FS4uM22t2R5N9uigaA8pD8Mjkg1BmbJI17RnyuY/KGusMpvms3ZxHWu0YHiU9REJZ6X5OXWLY3SCSXKRe7wGjIeraeNlyum0GqcFrqWreGTU7ZWiaSNpIgDxkc57TtaBmuH9XQuyScFLqJpM/R5aYYtEbWNSFQ+kdNraWoj9+mlaO3VOt5qVkK1nm5t+rKqsVnad3F9DuVmooIhA9gniaP2Yc4tkiHutdY3bwB3dCt0XLswj/Ry3/qst+FcfrqbVyyR+5K9n3XkeidpQq9rTEO/OlxX+qYdcdyzl3MpD9qUejEy7lSqn82KFvbnefiFzynapKnCgtlt7bRpMUfiuTdPKx37xg7I2+t1uQaW1Z3yj7jPyVUpgpWmCinJb23+Pj/rC002lFR0uae1o9FM0mkr7e0wdxt8VU6YKUZsbfqSM148orabFP4rbhOOsqHFjQ4OaLkOGy17bwpUKnaFn9pMfqDycVcQr+G02pEy4+pxxjyTWvYqZnbcJ5YvGxSq6l49TqKqJy2khqBzqOqBP9J+xw8LeKs2OQ7FXsNg1gqKb+LAco+m3a3zAQdDjeCARuO0dYO0FZXXHxys1EDGU7KeO8cbG55HOOezQL5Ba27j0JGcoldL+9awH+HG0ebrlTRgvMbteUOwXTMnHd2rjmK49Uub7VTNu6HuA8G2VDxuoe695Hn6z3H1UtdLM+WLZOMPS73A9IPQdoIN+gpp4PA+BXlIvPE9xKcixeePmVEzfqyvHwK2nSzHlDGeJ8PT8jlrSO/XSvPtHykYlDurJHC+6fLK09ucX81bcC5a7kMrIA0fxae9h1uiJ/Ce5V7Ypqmi8SqmndLq8Sqm2sDMXjskAf8A9loU7VPcpRY+tbPE9r45qeN7XsN2PtdhIP2e5QlMFz8nTo9Rgtyx1n9JCAKSpwo+BSVMFVsmhI0zVK0zVG0wUrTBRkpOmapF+xi0qULbqjZiI/KQ0Gd7U/az8LldAqNoA+8lQP6Z/GPRXkLpaf7cOLrvv2KkISpCp1JE4vFdqp0M2qqY38HgHsP6CvldHdqoWORWJI3jaO3oQUjTrDNRWvAGzWHL9V9nt+JTGHqzco9Pnjp6kDnxBrj9OM/+X+SrGHro4Lb40c9Jb1fze5U/FxvVxrub3Kn4v0qxjR5eyEcmnJ1yacs3U6mXptOPTSq27rFV20E0YGIwTx6zJLC9j4ibujySBwexzegZmg3HTdb0vJ9XxH/TmQD50Lmvae64d5JORWqtWTR359LcDiY5Wn4Ocu0xhc/NjibOpp9Zkx14x1hxiLRqrbvpKj+0/wBApSk0YqzupJ/7bh8bLr8S241W+PE+Vn+Rv6hyqDRas/2sv3R+akIcAqW76eX7q6a14Audg3k8BxWlo7jsdbTtqI+a4uFjvBa8t227L96x8avtn52XbfjGynQ0MjedG8drSFjiLrNXRk3PSMeLPY1w+k0H4rSdL6lmv/Q2neaqDyeTf4idv8th8HuHquiBRFLo/BTymWKPI5wyOyk5S2+bm3sNoUu1WMVOFeMquqzRmyTevkqEIUqsZnbcKl6RQWuru8Ks6R0+wmyCqYhFr8JkaNrqeTOOph9l3k7yVKw8q/aL2dJNTP5s0Tm7dxJaR6hUOhp3A5SDdpLXbDzmmxHkVd09o2mGlo6t+t5iqGLjerrPSuc0ANKgK3Riok5rB9pwCs0yVjvLS9ZmFMcmnK1f/AVX8odrnejVhJye1Vt8Xi/Z/wAdqWy0nyq1x29Kk9NFWWp0Hqm/MY76r7HwcAoOsw2WL/Miezrc05fHd5qvNontKaKzCyclVTkxWEe+2WPtzREgeLV6AiXmrQ6q1WIUr+FTGDws52Q/iXpWP9eKrZe6enZtxJ92bKchaHZTkzglod0ZgNtuxMRLbjUTdy/TDTrEYRJST00UesY5rZYy9wcxwsXRuOw7D2hQWhWnFXRj5NTwtm1kmZjCHF4cQBZuXo2X8VdtP8DqMRqIKSFuWONpkmleP2THPOVo+k4Na42HvdCjaHQafCa+CpjJmpy8RykC0sbJBkJewb23INxu81BMW5fp6bDm0vxeFqxzmN9uvWY7f46PgclS6IOqmxNkO3JCXFrB7pcd57NiklixZKd5qZ3nc3N0dvonGpufd+uKzZuRhkhCECFRGMQXadnQpcrUrW3aUHPY2mGdko+bIAewmx+IViqtHWOme8DY92ccPaFz53UVi1PfM3iDbt3jzAVpwSq1kMT+LLHjcINCPRpvBPs0ebwU8AlsggxgLeCxfo+3gp9JZBVqnRlpG5QWIaKbDs8l0UtTM1MCNyDgWNaCMDhJG3Vva4OBYPYJa4O2t7uiy61S1TZBrGkFrtoI226lsYlgLXqvu0cfG68bnMPFhIv28VncWeJbcSqbI6wbNc7vawnzCdy1hH+e/wCy1gPkFgXGMp1Ud9FVO31M3dI4fCybNBVDdU1H92Q+RNkF8ulBVBz1zN1TJ9rK74hPU+k1aw2e2OQdbS13i38kF1mHsnsSxHYo7DsaEwsWFjiNx2g9hUhFuQOIQhAJqZlwnViQgqGLwEOvbrTuicmVskR+ZJmb1sd0jq2+Sl6+hzdCboaLKe63cglmFZrFiyQCEIQCSyVCDEtTTqcFPoQa4pRwS/JhwT1kqBnUDgkNOOCfQg1X0bT0LWlwpp6FJ2SWQaFPQBu5bwCWyVAIQhAIQhBiWpMiEIMglQhAIQhAIQhAIQhAIQhAIQhAIQhAIQhB/9k="/>
          <p:cNvSpPr>
            <a:spLocks noChangeAspect="1" noChangeArrowheads="1"/>
          </p:cNvSpPr>
          <p:nvPr/>
        </p:nvSpPr>
        <p:spPr bwMode="auto">
          <a:xfrm>
            <a:off x="0" y="-630238"/>
            <a:ext cx="167640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9001156" cy="1500198"/>
          </a:xfrm>
        </p:spPr>
        <p:txBody>
          <a:bodyPr>
            <a:normAutofit/>
          </a:bodyPr>
          <a:lstStyle/>
          <a:p>
            <a:r>
              <a:rPr lang="es-PA" dirty="0" smtClean="0">
                <a:latin typeface="Script MT Bold" pitchFamily="66" charset="0"/>
              </a:rPr>
              <a:t>Costumbres y Tradiciones</a:t>
            </a:r>
            <a:br>
              <a:rPr lang="es-PA" dirty="0" smtClean="0">
                <a:latin typeface="Script MT Bold" pitchFamily="66" charset="0"/>
              </a:rPr>
            </a:b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507209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Día de los Mártires, 9 de enero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Carnavales, febrero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Feria de San José de David, 19 de marzo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Semana Santa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Día del trabajo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Semana del Campesino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Celebración del Manito Ocueño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Desfiles de Las Mil Polleras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P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Desfiles de Navidad</a:t>
            </a:r>
          </a:p>
          <a:p>
            <a:pPr algn="just">
              <a:buFont typeface="Wingdings" pitchFamily="2" charset="2"/>
              <a:buChar char="Ø"/>
            </a:pPr>
            <a:endParaRPr lang="es-P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pic>
        <p:nvPicPr>
          <p:cNvPr id="14340" name="Picture 4" descr="http://t0.gstatic.com/images?q=tbn:ANd9GcQvI686CMMTmvuEhBk-gxev-Lt2mcP2hIGotDwxhyUPs75eqz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143248"/>
            <a:ext cx="200026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3999" cy="6858001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R5sNBvq27nLJ8Lx_E7EaOyIxZ1JqqfvErF3knDO2HrR7NnsrcE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929198"/>
            <a:ext cx="1615120" cy="14287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9001156" cy="1500198"/>
          </a:xfrm>
        </p:spPr>
        <p:txBody>
          <a:bodyPr>
            <a:normAutofit/>
          </a:bodyPr>
          <a:lstStyle/>
          <a:p>
            <a:r>
              <a:rPr lang="es-PA" dirty="0" smtClean="0">
                <a:latin typeface="Script MT Bold" pitchFamily="66" charset="0"/>
              </a:rPr>
              <a:t>Sitios Turísticos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8286808" cy="507207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Isla Colon en Bocas del Toro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El Valle de Antón en Coclé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Portobelo en Colon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Valle Escondido en Boquete, Chiriquí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San Blas en Darién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Parque Nacional Sarigua en Herrera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Playa Venado en Los Santos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>
                <a:solidFill>
                  <a:schemeClr val="tx1"/>
                </a:solidFill>
              </a:rPr>
              <a:t> </a:t>
            </a:r>
            <a:r>
              <a:rPr lang="es-PA" i="1" dirty="0" smtClean="0">
                <a:solidFill>
                  <a:schemeClr val="tx1"/>
                </a:solidFill>
              </a:rPr>
              <a:t>Ruinas de Panamá La Vieja en Panamá</a:t>
            </a:r>
          </a:p>
          <a:p>
            <a:pPr algn="just">
              <a:buFont typeface="Wingdings" pitchFamily="2" charset="2"/>
              <a:buChar char="Ø"/>
            </a:pPr>
            <a:r>
              <a:rPr lang="es-PA" i="1" dirty="0" smtClean="0">
                <a:solidFill>
                  <a:schemeClr val="tx1"/>
                </a:solidFill>
              </a:rPr>
              <a:t>Parque Nacional Coiba en Veraguas</a:t>
            </a:r>
          </a:p>
          <a:p>
            <a:pPr algn="just">
              <a:buFont typeface="Wingdings" pitchFamily="2" charset="2"/>
              <a:buChar char="Ø"/>
            </a:pP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sp>
        <p:nvSpPr>
          <p:cNvPr id="16392" name="AutoShape 8" descr="data:image/jpeg;base64,/9j/4AAQSkZJRgABAQAAAQABAAD/2wBDAAkGBwgHBgkIBwgKCgkLDRYPDQwMDRsUFRAWIB0iIiAdHx8kKDQsJCYxJx8fLT0tMTU3Ojo6Iys/RD84QzQ5Ojf/2wBDAQoKCg0MDRoPDxo3JR8lNzc3Nzc3Nzc3Nzc3Nzc3Nzc3Nzc3Nzc3Nzc3Nzc3Nzc3Nzc3Nzc3Nzc3Nzc3Nzc3Nzf/wAARCACQALQDASIAAhEBAxEB/8QAGwAAAgIDAQAAAAAAAAAAAAAABAUCAwABBgf/xAA+EAACAQMCAwcBBgQDCAMAAAABAgMABBESIQUxQQYTIlFhcYGRFCMyobHRFULh8ENSYgcWJDNyksHxNIKT/8QAGQEAAwEBAQAAAAAAAAAAAAAAAQIDAAQF/8QAJhEAAgICAgIBBAMBAAAAAAAAAAECEQMhEjFBURMEFCJhMlJxQv/aAAwDAQACEQMRAD8A7PFZire6YnARifLG9EJYtoLysIxjYNsSfLFeo5JeTyFFgVaxVpTHP/3WiuKYBWQccqjg024Pw+G9aQysw04wFqziHBWhkX7KHkVtsYyVNT+WKlxZRYpOPJCYRuyswViq8yByqDA8q6zg3DHtdbzOQxP4FPh96necGtrlmY5R2OdSftyqf3MeVMr9tKrONINRNHXtlNazmNkYjfDY/EKHjgkmz3Ubvjc6RnFXUk1dkOLTqgYjcetRNFKigqrAq2dyfKrL2O3RiIGBA2JFazcReRUSKuK1pomC6tJ0nYHGxpugU2UEVAirylQKHyoGKCKiRV5SolDWMUFaiVz09z5U6Xs/xF7ZbhIlZGXUArZOPamnCOygljE3ES6ZziIbEe5qcs0UuykcUm+ifBuz3CZbJZpX+0M6gkhyAvsKQ9oeDNYXMksS4tC3gy3L0rs24TbwwhbKMxMCCW1Hf3oTi8KzqsQ0OQwbJ3xXNHK+V2dEsa40ctw/s7Nd2yzsQobdeu1ZUXQpI4jk8OdsbVlV5S9keK9HpPdRsAWQE+tbaCJhpZFI8iKQJxG7UbSZ/wCoZomHjEgGJIwx9DioSwzR0Rz4w1+GWrZxGVz/AJTVLcGhG8bFT6gEVbDfSTLqWEAerVclwS+kxnPowIpLnHyPWOXgptrOSDIUxgHmVXBo6ohvMY+a0XXlqH1pG2+x4pRWieQPSqZLqFDhnGapuJin8hYf9QFATXqMpSSEDyBwf0plBsWWRIavPAE1M6YG2Sa5ye8jt7tzZfdrjBwoOr61bcFrtCscci4GMAgKfegn4fdIMmEnz0kGr44RX8mc+TJKXSB72ZbiTWRlurHrVEaRvKolOlCcMR0FELBqJDusZ/15omCxd3Do0LgDAzuPpXQ5KKoik2whYuGwgrPCHONmG2fL5oqB7T+EJAiq4OQE1bihU4KXOXnCt5Y/rUv4EwUYmUsDvtz/ADrnbh/Y6Fz9Az8HtYVieW6jXfxrnIx6UC0UH2jXE6iMHrtgcqYzcGdQzB1JG+AD+9ANaSBsPAEAO+WFUjK/JOUWvAVYcIHELeVwoXB8DkHfzq3gvC7aZnF5AWYMVXwsFOOZpnDxW0t7dIs6Si40rvVicasyn4yM+YqLnPaKxjDTsP2VQsYAA2wOgqq4uooUJkkQYHnS254tNMe74cgc4ySBk0mksby6fXNqIJ3OcCkjC+2PLJ/UZy8biuHFtb5ZnOBp2FWNwxIk1pKFffIG+KDtrG2gw2kd5nYlgCKJMkbqTE8Z0kBtDAlTWk0noEb/AOgyKGGONVa2jyB1FZUEvF0jWHY+YNZS2xtC9Av8wyKtEcB3LaT5DeuBtu23ErdnMhS4DKQBKgyu/MEYoGbtZxS4kJN4ULbaEGwq3y2cvA9KkwMLG7EeZ2NaEkynIkf/ALjXnNv2m4rCMfau8Gd+9UNVk/a7irEL30MIwM6E5/XND5oo3B2dRxzjF1Y33D1W4iW3eUi6LhiyL0O3Tn9R0zT61liuIxJFdvJGQCCnI+3SvB+K8Vubq4lmmuAdTb6WGTv1o3s52lu+Gd/DZSSYm38a6gD5jJ2NSWVt76LvFUT3Jo7RlLS3Migcy+MD8qRX3H+ztkxRbuS4lHNIMNj3PIV5recV4hxB9V1PIxA5FvDv6UJllXSdJIHiBBC0Xk9Mnr0d5/vvwhpCot7pRnwnUD9Rt+VV3HbawDKIoJiu+ogKpX1571w2lRHlcBiNxgDOKrf8Pd48RPiXGcUVlYGrO2ftlAShgsHcN+JnflvyAH7074d2o4bNIqBxbsW0hZNs/OcfWvLUj8QXDD05VIEasaXyeuQaDyvywqNdHuttxGGeASWxUqwyJMggj4ql+JTEYMluu+Bk8z5V4z3jxKUWZlVvxKjHBxyzUDKFGSWODzJ2BpPkj6GtnsU/EZYdJlubdVY7aiBqHpSfjHaGxs1d0MFw+fwBwenPYV5lE8tySkg7wjmvQfvVrQajljhU5Z5euaDz10amx/d9qZ3T/hrdI255bLfTlSy37RcRt7oXE9wSoO8bjwkeRHlS6XuSGTILFiAoPTzqTRq6gSIGYdWNI80n2zKKOzi/2hfZlgMPD4XnC4du9wp9gBtvQ8/+0vjE8UkK29tEST4tOrA9Bn964uW0gc62d4yrcm23rI4hG57sscNk6+n6UHO1Yba6DrviN9PK1zcyyYIO5PhUeWkUH9oliXXFNMp2/CxXz8uVVzrJJLqRmzobVy2O3Khmt20xrJ3hYkHxEA0qftmOt4N2xvrKz7i4zclW8DmTJC4GBz96yuTOlSQbaRt+aptWU/Nm2MsRoNUhXT5Lvn0qTSRKu6FdsgbVXLbTIhaIF2J8BPUcqotrC6v7jK27fdgF2LZXPl5Z9K3yKSuxeLJNdBhqZiP9OrGByrbzQyRAOyyqw2Bf060dNw23idpTuyAagGLc+tB8Ra1tIyEZUlZsjA3K9Nvik+aDdIdQYkjjieJQUCsgxnzq7h0xWV8aTgkeYO1CRt3gMmrUuTg+QyaJKSHSdGkMcjONxVVRRp0MZJ5G1P3hcgAhV/r+lTtI3mbvpgDApHesWwcDmBULbgN1c27XOtVhQHxHJIo2CaJLNbdtEaR7CRjkk+eM86EppKokkvZQ0cTyMYFUxn8MWSd/mqikiuBKpjxzQEc/OsnuotemDvWbkr4wG9gKBBuQ2sBsKTkAjn5ZoJugUHaYs6DID5A/rtUpnEa6Aw1E/iJAx+1DxuIyhYAStsPBnlty3q2O3kl1SyIqqfEoMnMD/SaVs1M3Agxl5pVfJyrANkftW0iP+JlUySfETVbZjTvVgZA+BhwRvWjfXCpmJAp7zIyRk+w+aVtvoP8Ao4CSIUBHdK6nGrb5IFAT2zy3AiuJPB5g4HnkeVD3F9P3bYWTIJ0gLnB8/XeqO8nTBCt49xqwSPPptSpPsKY20Jawyo6okZI0sAGxt+taSRRbGRVbTgAM+PypcLm506S5XOCj6hhQOW5qUj3N6oNys02nIEhyq++360HH2Zsnc9zc25DkMB1QHb6VW9qgRg/eHT+FABnHvQuiVowsUZ06sDRsD+9SjlkBfKsoyQFblgHnv606TS0wILtsIpWGNlU8ySW/vaqruaPeMldxjAP6nzofXPIQAdQx4hrOAMdTWkiEoRbiRQQD4+RH5UK8sJjSW6YH3h2HNjWVuThU8jagnhxtg8x9KymuPsIva6mzgXMmnGx1Gtd/PGQveyFTuMSHf6V6W/Yfg7ReG3bXgldU7+I4rlOJdjbu0+0zzXVtBYxZcBH1MVHQLtk9OdRjlg9FxTY3iW17FJcySRxg6mAc5ONxtTiDiC8W4nA0dpI8AVg8ki+HSeR8vIfNc81zYWi/8NZiUg5E922s5H+kAKPofmmVtado+PRqbS3nli/zDEaFTvzJAI9s1R0tsfSQ64j/AA5LZ2kcZ1EohkClgOmR0pDNxKyaVCLeMAbMypgn4yP1oqTszLDMRxSSSMhQSijcehYjHnyFStuBX8DJ9lskd23aSdAUQZIAOTj5pVOK8mCpO1V1fCKyig8DYXJwC3lypnZQWrSP3C7OoYDLbnG9E/wCwso1mDRrc7BSihNAPPkcHY86SvexWsEafaArKxB0nkvxS8rX4mUb7KeKXttaXc6TxSs6MyApIdx1z+lXWN5bSWymJwia1jWN2y+/p1/pQHGLmzlup545lIdcCMQrg+5IzmocIlhHDbh0hIlAwsmrAGTgVXloR4l5GqNapgqzqTnkGOB9agYrEA7MdQxp8W/7UDCSo8Kg4GAoyBy50YFZgVgTXJ/IgG5PlQWQDwxComtttMhDBcYLMCByrc1rZXOqaQoxQ7sz8ufPegP/AI0viwQc5xvnGanbsz3BkYYRCDuNiRvR+X9A+Bexilq8UfdwCTu16K2QM0K8MiO0qxuWPhZuf1qd9cJbyLCkynvFVi25UMFUfHXr9KFlvWZmjklC50nLHUNIbJxj6f8AmtHL+hXgXs01soTS0A0npjn8VII2nToB8On48qZO4aa0V3d10MSwPXbG1Iu0HEbqCaFYpG0DI1nfJp1ki30I/p37CY7Z0H3cWPIDpWfZZW5xZ2xuByqXZ/iEl1DcSXeNEWPEoA286cxtC9xJApbvE5+EYB+tU54xFgmIxYleUQA6+Eb1E2pHOJf+0U5llgitZbmdtEUeNx4tQPkATQiX3D5o1kjvIMNuEdtDfQ4NFODA8UkA9yeqn4ArKcLbuyhkUspGQVGxHpWU3GAnGR1gmUJpjZg2c5I2I8qHuuG2nEihvEWbSSU1xghcjBxkY5VkbXEiqRMhAGSFXG/1qfcNs0qFsDyxk/Ga8nil0eiK7TsrwmwnZ7dXMik7uivp9iRtTeNAE1G6uCAd8krgeXKtqwVWJyQNyxwAMdOVeedquPx8Quo0spy4jQlgCcZzzx7CtGLm9gr2ddxvjXCY7dop77vnP+ER3gUeew5/IrjuJcftnmJt4phjGJGlZs//AE2A+c+9c2e9lKqC7Mdgqgkk+QHP6U/4X2N4veFGnhFlAdzJcnBx6Lzz6HFXWOGPbYLS6FN1xW7uhmaZyPIkgD4qlLae4DNkOoTvHbWMKPXfavT+E9luBcKZWuGS5cf4lwykD2UbfXJ9aOv/APd1pQBdxQXAwxeIgE45Z2waR/UU6ijX7PNLzgLWXDpri4mBljKYVORUncg9dsU2hjTh8DpbghHQqoAyQRzOT6miOOW8RsJRZ3wuzkKkeokgE5LbdenzVtnbvJJGTE2pUYSgADfG/sAKLna7HTVi6OQAgIwLSAbgYzvvVy4RjLC5YrsoDYI6b+Y9j0oaRO61QLkhGIXJ3B6711EohEcuplWRoQojJH+ZdvgavrSKTdoeqViG1hxfxNNMsgwDnmMdN/UmiuIiOIEQ4VclnUcuo+Kz7KJOG6bWJjJLIRlm8lJ/TH1pO4ntrEMyHFwNiTnbfqKdPQC6a5edY4XQMVTWxQdfEBq9cY/Kq5UhkLyEgIw0kKoDK22RnHLOaHsYZ7m4EULgyNgFSp8XlnHTrv5Vt7WW0uXjuNJKNobDZUHHI4NMgDaxsFSFLlrvToc6VbBGCDkEdOQOfSqpLC2uokkvC8gC5XuyFwuM77b/AK86klvJPbLoDJqi/lPXB3J5EYPL9aYXNvE3B7hZI9EpjdQEO5Hl/fKjG72xSdl2Us7e1t545LiKe6hQn70eDWBtuN/P4qniMHDbdmje/njRMxhYo8KpxggYwPrTriU0nDrThy3C5aC0XXnoygZP5V5u988jtrcEyuXYkkb5NOops10hvfW9g9uCeI8RkWRiyh4lPLYb55Zrn7uG3tnXuJmlkA+88AAB8hTuCzvuIW0CBRHbxZw7+R8hzNFxW/DeEgyKO+uOfeOBke3lTOSXQ0cTlsK4ddcWsrC3hhtppU7tSD30Yxkchk1lJ5+OM0hPeEVlTqRbhA9QiiCArJIE9mAP1xtWxApYukshyfERvqrGaEgDWCepJz+lWgprzLuuNgOf61wWzm2QaBUABfUQOZUZb1yaWvwDh0kHdy2SdwGLKglIwx6gZxmmHeFbhiJToYAgAAirzJlcKCTnGRvW5SFe+xMexvCUVGCOjEaAS2WA64PT3qUXZXg0MngsAxGwaSQnb2zg05JaNlwC3UHOAP3qyORg5LKMsc+AY+v9/NB8vLNQBD2e4Wp1/wAMtv8A8hVx4Jw91I+x28ZYYOmNTn8qJlkBYrokJxs2M4/XNSV5GCtGRHkY8anP/ukbZqKV4bbRKojUjRsFjGMfAqE/DTOuVleMA5wFAJ+TRZMgKu8zkDbG2/ryqblZPEygEHmyjcfWgakcjd8D7mcM0TSKqYy3NvENyRtypRc290zlsEHO4L5OOnt0+legM6MjKSX8xtk0HPwyKcHWp0kboTsffan562NyaOPt3nWAywWiZJwN8DRgLuPYN6b1LiFs3EIlkwoSFcBYkGx26EnoMem3tTLiFvJZ25gtLJjGIyAYwWAGd8np096EQXkkq64AvD+42IB73VkemdOOvtXTjlaGi7JQX1qqXdpbgIyqzI5OVIxzz/f60DeWcTcMWQvpkXBdnBzkYG/I75z80BxaExM8shWRVkKsW31YwTsemMb1O6HevcSyxEDbSkKgd4QdhnljcnfzqilY1F/D+C3N1KAbxRpOEEYBDIQcc/f15ii7O1uLeKaRnjKxlVYoMgNnbnuf7xQEd5d8OjFxCFnWVwdPeYZFA6qB6jr03pdccQlCqj7I2+QedOk2YcdquMxcTt3tyjJJpCkqVYafQ5/Lak/DorG2hDlBK4J8TnIB8gPOks0pDMwyN+WaG+2P4kU4VhuBVaBaTHV5x4lyi5KdMHnSe6vJZifKhWJ1ZqB1EFuQU5361kkgSySfZvWT5H1yKynVvd8VECFb23RGUMocR5wevKsocmCz1jEgkczTDuwdlVSD9a28W/hIZfT09Kq+1wSg6lJHopAFELOGkGHyh9Nq862C2WeBxl1CoNtJA/8AFTOmMZVieXhydvithwke+DkcmwMiqFlt5p3VJH19VC4/Tp80r3sH7JsiKyMFZt/CcZC+9XhSxDDUCOuBk1TICqt3bMg5Z1D9KuNwLeFVw7HTjUTufYVnbN2iBjn70mWSbQDkE45GrZWVV/EMkZ5eL+/ih455JAyyIGUnB1ucn4xRehAiqF0qcaRsf78qVgo2rc5MswwMDGferGOw8WCOnPNDmCTvANaCIHlp3FbML51ox9c70NB0jZn+8CkhzthMb/rVpkRz3bp4hsQB+m1VhNL6yuOmAuPk1BwyMSsYCr5YGPmgGyUkeEONRHMZwPLypf8AaYzOdLFmO2kg5Hof760LxLj1rw2J3d3cghdEW4Huf61znEOP3nEXkitZIoFEYKxw/wA6+rc/jarY8c3/AIFKXgZ9oL/h0cDQ3UMc0hAzGoy3z5VxLTxs8wWU28LBcxai+w2GM/X6eQqllmZWPhyOZLAEY9zS2a5PIbgE7nnXbjxqKD0NpuJxWjBIAJEAyzFtznyPSlV3emR2dc+Inbp74oORnc+9ZHG7uqKCzscKAMknyFVpJAc2zGdnYsx5jcUZZ2tk1m0txLKr/wAnd4OTnlg03s+x98YVuL6GSMHP3C+J8eZxyHpzo9eB2ouFSWwmeDQN41MYBHnjGB0zgmkeVXQYx8nKXUcAsoDEfvDIS7E78uXPlmqBkrGrPkZ29K6jivCrLhy3fdW0MrGPC98SSmRnI3GD5GuQiDPyDMByPLejB2LJUdhwCya64crAairFT4SeXL8sVlJLDis9hE8UWkKz6sEnbYftWUjjKwqSPX47eEx7DQp/ygbetXKsaHKtpHoMk4+KpVzGmuSUtnYtzPsBViyRvGjKTqOApI5/FedbJ22Tzgh0XUMnAbIJ89jtVcJkdtKAxAHJYgb/AE2rJrgaJI41YAka3Bx06n+lVtNF4VzkFdz0A8uVa3QUmGEZZQih+uokADbOQK2ZyFyyZwdgnP5od4jHCWkdRgDUSNs/JPWtRqEVZO/JwcaiQcewz6UKd6CohBHe6maMDfILnJq9BLGgLHU2OajmelDxOdA7uNn1DfbpvV0sUZy8q6APEfEf3oPszNmFmOWy5/ysRpq1pkhTLPjHMDO1RURNJlUztnVyxUVWGeR2RVOkEHxZx8dKFgJLOhl8MhbO55n8647tJxFxxeSxkcpBt4lY4yRnf5rrri7tbXAuJNAK7A5/OvNu1F5b3t/PLC66GIA2542q/wBPH8roeCdgfFJSrMGbXpGGJP418/cUha5MY+6JUg8xzqd5ckNqLE4Ub+1RvbRraXupsCYHxICDgbdRsf6V6KryaUtgzzM+dzk9a0FJ51aAqDJoqzHDtJe+nm9IoU3z6seXxW5a0KUWNhc8Qn7m0hMjA+I8lQeZJ2H94zXoPZ3sxb8If7VKwuLvGFJUARnrp+p3rnuHdrUtLcQR8MSGNeSxyZ/VefrUZ+1vFriUtFJHDH0QKTj5NRmpy0MuKWz0WS/hhiyWOoLkB25nPKufk7VcO7+S2uI3V8794PDnkM1xNxfX9wxMtxI2STgHA39qCdmJ8ZJPnmpRw15E510Pe0aWlzdFpOIGBNIxiMyj40nJ/oa5uV448xw69APhZhgketWYy2Ezq9BUkgaSTusYYnBBGCK6YtRQHK/AIWDHJUZrK66LsnH3SGUHURn/AJwGfyrKT54A5H//2Q=="/>
          <p:cNvSpPr>
            <a:spLocks noChangeAspect="1" noChangeArrowheads="1"/>
          </p:cNvSpPr>
          <p:nvPr/>
        </p:nvSpPr>
        <p:spPr bwMode="auto">
          <a:xfrm>
            <a:off x="0" y="-660400"/>
            <a:ext cx="17049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6394" name="AutoShape 10" descr="data:image/jpeg;base64,/9j/4AAQSkZJRgABAQAAAQABAAD/2wBDAAkGBwgHBgkIBwgKCgkLDRYPDQwMDRsUFRAWIB0iIiAdHx8kKDQsJCYxJx8fLT0tMTU3Ojo6Iys/RD84QzQ5Ojf/2wBDAQoKCg0MDRoPDxo3JR8lNzc3Nzc3Nzc3Nzc3Nzc3Nzc3Nzc3Nzc3Nzc3Nzc3Nzc3Nzc3Nzc3Nzc3Nzc3Nzc3Nzf/wAARCACQALQDASIAAhEBAxEB/8QAGwAAAgIDAQAAAAAAAAAAAAAABAUCAwABBgf/xAA+EAACAQMCAwcBBgQDCAMAAAABAgMABBESIQUxQQYTIlFhcYGRFCMyobHRFULh8ENSYgcWJDNyksHxNIKT/8QAGQEAAwEBAQAAAAAAAAAAAAAAAQIDAAQF/8QAJhEAAgICAgIBBAMBAAAAAAAAAAECEQMhEjFBURMEFCJhMlJxQv/aAAwDAQACEQMRAD8A7PFZire6YnARifLG9EJYtoLysIxjYNsSfLFeo5JeTyFFgVaxVpTHP/3WiuKYBWQccqjg024Pw+G9aQysw04wFqziHBWhkX7KHkVtsYyVNT+WKlxZRYpOPJCYRuyswViq8yByqDA8q6zg3DHtdbzOQxP4FPh96necGtrlmY5R2OdSftyqf3MeVMr9tKrONINRNHXtlNazmNkYjfDY/EKHjgkmz3Ubvjc6RnFXUk1dkOLTqgYjcetRNFKigqrAq2dyfKrL2O3RiIGBA2JFazcReRUSKuK1pomC6tJ0nYHGxpugU2UEVAirylQKHyoGKCKiRV5SolDWMUFaiVz09z5U6Xs/xF7ZbhIlZGXUArZOPamnCOygljE3ES6ZziIbEe5qcs0UuykcUm+ifBuz3CZbJZpX+0M6gkhyAvsKQ9oeDNYXMksS4tC3gy3L0rs24TbwwhbKMxMCCW1Hf3oTi8KzqsQ0OQwbJ3xXNHK+V2dEsa40ctw/s7Nd2yzsQobdeu1ZUXQpI4jk8OdsbVlV5S9keK9HpPdRsAWQE+tbaCJhpZFI8iKQJxG7UbSZ/wCoZomHjEgGJIwx9DioSwzR0Rz4w1+GWrZxGVz/AJTVLcGhG8bFT6gEVbDfSTLqWEAerVclwS+kxnPowIpLnHyPWOXgptrOSDIUxgHmVXBo6ohvMY+a0XXlqH1pG2+x4pRWieQPSqZLqFDhnGapuJin8hYf9QFATXqMpSSEDyBwf0plBsWWRIavPAE1M6YG2Sa5ye8jt7tzZfdrjBwoOr61bcFrtCscci4GMAgKfegn4fdIMmEnz0kGr44RX8mc+TJKXSB72ZbiTWRlurHrVEaRvKolOlCcMR0FELBqJDusZ/15omCxd3Do0LgDAzuPpXQ5KKoik2whYuGwgrPCHONmG2fL5oqB7T+EJAiq4OQE1bihU4KXOXnCt5Y/rUv4EwUYmUsDvtz/ADrnbh/Y6Fz9Az8HtYVieW6jXfxrnIx6UC0UH2jXE6iMHrtgcqYzcGdQzB1JG+AD+9ANaSBsPAEAO+WFUjK/JOUWvAVYcIHELeVwoXB8DkHfzq3gvC7aZnF5AWYMVXwsFOOZpnDxW0t7dIs6Si40rvVicasyn4yM+YqLnPaKxjDTsP2VQsYAA2wOgqq4uooUJkkQYHnS254tNMe74cgc4ySBk0mksby6fXNqIJ3OcCkjC+2PLJ/UZy8biuHFtb5ZnOBp2FWNwxIk1pKFffIG+KDtrG2gw2kd5nYlgCKJMkbqTE8Z0kBtDAlTWk0noEb/AOgyKGGONVa2jyB1FZUEvF0jWHY+YNZS2xtC9Av8wyKtEcB3LaT5DeuBtu23ErdnMhS4DKQBKgyu/MEYoGbtZxS4kJN4ULbaEGwq3y2cvA9KkwMLG7EeZ2NaEkynIkf/ALjXnNv2m4rCMfau8Gd+9UNVk/a7irEL30MIwM6E5/XND5oo3B2dRxzjF1Y33D1W4iW3eUi6LhiyL0O3Tn9R0zT61liuIxJFdvJGQCCnI+3SvB+K8Vubq4lmmuAdTb6WGTv1o3s52lu+Gd/DZSSYm38a6gD5jJ2NSWVt76LvFUT3Jo7RlLS3Migcy+MD8qRX3H+ztkxRbuS4lHNIMNj3PIV5recV4hxB9V1PIxA5FvDv6UJllXSdJIHiBBC0Xk9Mnr0d5/vvwhpCot7pRnwnUD9Rt+VV3HbawDKIoJiu+ogKpX1571w2lRHlcBiNxgDOKrf8Pd48RPiXGcUVlYGrO2ftlAShgsHcN+JnflvyAH7074d2o4bNIqBxbsW0hZNs/OcfWvLUj8QXDD05VIEasaXyeuQaDyvywqNdHuttxGGeASWxUqwyJMggj4ql+JTEYMluu+Bk8z5V4z3jxKUWZlVvxKjHBxyzUDKFGSWODzJ2BpPkj6GtnsU/EZYdJlubdVY7aiBqHpSfjHaGxs1d0MFw+fwBwenPYV5lE8tySkg7wjmvQfvVrQajljhU5Z5euaDz10amx/d9qZ3T/hrdI255bLfTlSy37RcRt7oXE9wSoO8bjwkeRHlS6XuSGTILFiAoPTzqTRq6gSIGYdWNI80n2zKKOzi/2hfZlgMPD4XnC4du9wp9gBtvQ8/+0vjE8UkK29tEST4tOrA9Bn964uW0gc62d4yrcm23rI4hG57sscNk6+n6UHO1Yba6DrviN9PK1zcyyYIO5PhUeWkUH9oliXXFNMp2/CxXz8uVVzrJJLqRmzobVy2O3Khmt20xrJ3hYkHxEA0qftmOt4N2xvrKz7i4zclW8DmTJC4GBz96yuTOlSQbaRt+aptWU/Nm2MsRoNUhXT5Lvn0qTSRKu6FdsgbVXLbTIhaIF2J8BPUcqotrC6v7jK27fdgF2LZXPl5Z9K3yKSuxeLJNdBhqZiP9OrGByrbzQyRAOyyqw2Bf060dNw23idpTuyAagGLc+tB8Ra1tIyEZUlZsjA3K9Nvik+aDdIdQYkjjieJQUCsgxnzq7h0xWV8aTgkeYO1CRt3gMmrUuTg+QyaJKSHSdGkMcjONxVVRRp0MZJ5G1P3hcgAhV/r+lTtI3mbvpgDApHesWwcDmBULbgN1c27XOtVhQHxHJIo2CaJLNbdtEaR7CRjkk+eM86EppKokkvZQ0cTyMYFUxn8MWSd/mqikiuBKpjxzQEc/OsnuotemDvWbkr4wG9gKBBuQ2sBsKTkAjn5ZoJugUHaYs6DID5A/rtUpnEa6Aw1E/iJAx+1DxuIyhYAStsPBnlty3q2O3kl1SyIqqfEoMnMD/SaVs1M3Agxl5pVfJyrANkftW0iP+JlUySfETVbZjTvVgZA+BhwRvWjfXCpmJAp7zIyRk+w+aVtvoP8Ao4CSIUBHdK6nGrb5IFAT2zy3AiuJPB5g4HnkeVD3F9P3bYWTIJ0gLnB8/XeqO8nTBCt49xqwSPPptSpPsKY20Jawyo6okZI0sAGxt+taSRRbGRVbTgAM+PypcLm506S5XOCj6hhQOW5qUj3N6oNys02nIEhyq++360HH2Zsnc9zc25DkMB1QHb6VW9qgRg/eHT+FABnHvQuiVowsUZ06sDRsD+9SjlkBfKsoyQFblgHnv606TS0wILtsIpWGNlU8ySW/vaqruaPeMldxjAP6nzofXPIQAdQx4hrOAMdTWkiEoRbiRQQD4+RH5UK8sJjSW6YH3h2HNjWVuThU8jagnhxtg8x9KymuPsIva6mzgXMmnGx1Gtd/PGQveyFTuMSHf6V6W/Yfg7ReG3bXgldU7+I4rlOJdjbu0+0zzXVtBYxZcBH1MVHQLtk9OdRjlg9FxTY3iW17FJcySRxg6mAc5ONxtTiDiC8W4nA0dpI8AVg8ki+HSeR8vIfNc81zYWi/8NZiUg5E922s5H+kAKPofmmVtado+PRqbS3nli/zDEaFTvzJAI9s1R0tsfSQ64j/AA5LZ2kcZ1EohkClgOmR0pDNxKyaVCLeMAbMypgn4yP1oqTszLDMRxSSSMhQSijcehYjHnyFStuBX8DJ9lskd23aSdAUQZIAOTj5pVOK8mCpO1V1fCKyig8DYXJwC3lypnZQWrSP3C7OoYDLbnG9E/wCwso1mDRrc7BSihNAPPkcHY86SvexWsEafaArKxB0nkvxS8rX4mUb7KeKXttaXc6TxSs6MyApIdx1z+lXWN5bSWymJwia1jWN2y+/p1/pQHGLmzlup545lIdcCMQrg+5IzmocIlhHDbh0hIlAwsmrAGTgVXloR4l5GqNapgqzqTnkGOB9agYrEA7MdQxp8W/7UDCSo8Kg4GAoyBy50YFZgVgTXJ/IgG5PlQWQDwxComtttMhDBcYLMCByrc1rZXOqaQoxQ7sz8ufPegP/AI0viwQc5xvnGanbsz3BkYYRCDuNiRvR+X9A+Bexilq8UfdwCTu16K2QM0K8MiO0qxuWPhZuf1qd9cJbyLCkynvFVi25UMFUfHXr9KFlvWZmjklC50nLHUNIbJxj6f8AmtHL+hXgXs01soTS0A0npjn8VII2nToB8On48qZO4aa0V3d10MSwPXbG1Iu0HEbqCaFYpG0DI1nfJp1ki30I/p37CY7Z0H3cWPIDpWfZZW5xZ2xuByqXZ/iEl1DcSXeNEWPEoA286cxtC9xJApbvE5+EYB+tU54xFgmIxYleUQA6+Eb1E2pHOJf+0U5llgitZbmdtEUeNx4tQPkATQiX3D5o1kjvIMNuEdtDfQ4NFODA8UkA9yeqn4ArKcLbuyhkUspGQVGxHpWU3GAnGR1gmUJpjZg2c5I2I8qHuuG2nEihvEWbSSU1xghcjBxkY5VkbXEiqRMhAGSFXG/1qfcNs0qFsDyxk/Ga8nil0eiK7TsrwmwnZ7dXMik7uivp9iRtTeNAE1G6uCAd8krgeXKtqwVWJyQNyxwAMdOVeedquPx8Quo0spy4jQlgCcZzzx7CtGLm9gr2ddxvjXCY7dop77vnP+ER3gUeew5/IrjuJcftnmJt4phjGJGlZs//AE2A+c+9c2e9lKqC7Mdgqgkk+QHP6U/4X2N4veFGnhFlAdzJcnBx6Lzz6HFXWOGPbYLS6FN1xW7uhmaZyPIkgD4qlLae4DNkOoTvHbWMKPXfavT+E9luBcKZWuGS5cf4lwykD2UbfXJ9aOv/APd1pQBdxQXAwxeIgE45Z2waR/UU6ijX7PNLzgLWXDpri4mBljKYVORUncg9dsU2hjTh8DpbghHQqoAyQRzOT6miOOW8RsJRZ3wuzkKkeokgE5LbdenzVtnbvJJGTE2pUYSgADfG/sAKLna7HTVi6OQAgIwLSAbgYzvvVy4RjLC5YrsoDYI6b+Y9j0oaRO61QLkhGIXJ3B6711EohEcuplWRoQojJH+ZdvgavrSKTdoeqViG1hxfxNNMsgwDnmMdN/UmiuIiOIEQ4VclnUcuo+Kz7KJOG6bWJjJLIRlm8lJ/TH1pO4ntrEMyHFwNiTnbfqKdPQC6a5edY4XQMVTWxQdfEBq9cY/Kq5UhkLyEgIw0kKoDK22RnHLOaHsYZ7m4EULgyNgFSp8XlnHTrv5Vt7WW0uXjuNJKNobDZUHHI4NMgDaxsFSFLlrvToc6VbBGCDkEdOQOfSqpLC2uokkvC8gC5XuyFwuM77b/AK86klvJPbLoDJqi/lPXB3J5EYPL9aYXNvE3B7hZI9EpjdQEO5Hl/fKjG72xSdl2Us7e1t545LiKe6hQn70eDWBtuN/P4qniMHDbdmje/njRMxhYo8KpxggYwPrTriU0nDrThy3C5aC0XXnoygZP5V5u988jtrcEyuXYkkb5NOops10hvfW9g9uCeI8RkWRiyh4lPLYb55Zrn7uG3tnXuJmlkA+88AAB8hTuCzvuIW0CBRHbxZw7+R8hzNFxW/DeEgyKO+uOfeOBke3lTOSXQ0cTlsK4ddcWsrC3hhtppU7tSD30Yxkchk1lJ5+OM0hPeEVlTqRbhA9QiiCArJIE9mAP1xtWxApYukshyfERvqrGaEgDWCepJz+lWgprzLuuNgOf61wWzm2QaBUABfUQOZUZb1yaWvwDh0kHdy2SdwGLKglIwx6gZxmmHeFbhiJToYAgAAirzJlcKCTnGRvW5SFe+xMexvCUVGCOjEaAS2WA64PT3qUXZXg0MngsAxGwaSQnb2zg05JaNlwC3UHOAP3qyORg5LKMsc+AY+v9/NB8vLNQBD2e4Wp1/wAMtv8A8hVx4Jw91I+x28ZYYOmNTn8qJlkBYrokJxs2M4/XNSV5GCtGRHkY8anP/ukbZqKV4bbRKojUjRsFjGMfAqE/DTOuVleMA5wFAJ+TRZMgKu8zkDbG2/ryqblZPEygEHmyjcfWgakcjd8D7mcM0TSKqYy3NvENyRtypRc290zlsEHO4L5OOnt0+legM6MjKSX8xtk0HPwyKcHWp0kboTsffan562NyaOPt3nWAywWiZJwN8DRgLuPYN6b1LiFs3EIlkwoSFcBYkGx26EnoMem3tTLiFvJZ25gtLJjGIyAYwWAGd8np096EQXkkq64AvD+42IB73VkemdOOvtXTjlaGi7JQX1qqXdpbgIyqzI5OVIxzz/f60DeWcTcMWQvpkXBdnBzkYG/I75z80BxaExM8shWRVkKsW31YwTsemMb1O6HevcSyxEDbSkKgd4QdhnljcnfzqilY1F/D+C3N1KAbxRpOEEYBDIQcc/f15ii7O1uLeKaRnjKxlVYoMgNnbnuf7xQEd5d8OjFxCFnWVwdPeYZFA6qB6jr03pdccQlCqj7I2+QedOk2YcdquMxcTt3tyjJJpCkqVYafQ5/Lak/DorG2hDlBK4J8TnIB8gPOks0pDMwyN+WaG+2P4kU4VhuBVaBaTHV5x4lyi5KdMHnSe6vJZifKhWJ1ZqB1EFuQU5361kkgSySfZvWT5H1yKynVvd8VECFb23RGUMocR5wevKsocmCz1jEgkczTDuwdlVSD9a28W/hIZfT09Kq+1wSg6lJHopAFELOGkGHyh9Nq862C2WeBxl1CoNtJA/8AFTOmMZVieXhydvithwke+DkcmwMiqFlt5p3VJH19VC4/Tp80r3sH7JsiKyMFZt/CcZC+9XhSxDDUCOuBk1TICqt3bMg5Z1D9KuNwLeFVw7HTjUTufYVnbN2iBjn70mWSbQDkE45GrZWVV/EMkZ5eL+/ih455JAyyIGUnB1ucn4xRehAiqF0qcaRsf78qVgo2rc5MswwMDGferGOw8WCOnPNDmCTvANaCIHlp3FbML51ox9c70NB0jZn+8CkhzthMb/rVpkRz3bp4hsQB+m1VhNL6yuOmAuPk1BwyMSsYCr5YGPmgGyUkeEONRHMZwPLypf8AaYzOdLFmO2kg5Hof760LxLj1rw2J3d3cghdEW4Huf61znEOP3nEXkitZIoFEYKxw/wA6+rc/jarY8c3/AIFKXgZ9oL/h0cDQ3UMc0hAzGoy3z5VxLTxs8wWU28LBcxai+w2GM/X6eQqllmZWPhyOZLAEY9zS2a5PIbgE7nnXbjxqKD0NpuJxWjBIAJEAyzFtznyPSlV3emR2dc+Inbp74oORnc+9ZHG7uqKCzscKAMknyFVpJAc2zGdnYsx5jcUZZ2tk1m0txLKr/wAnd4OTnlg03s+x98YVuL6GSMHP3C+J8eZxyHpzo9eB2ouFSWwmeDQN41MYBHnjGB0zgmkeVXQYx8nKXUcAsoDEfvDIS7E78uXPlmqBkrGrPkZ29K6jivCrLhy3fdW0MrGPC98SSmRnI3GD5GuQiDPyDMByPLejB2LJUdhwCya64crAairFT4SeXL8sVlJLDis9hE8UWkKz6sEnbYftWUjjKwqSPX47eEx7DQp/ygbetXKsaHKtpHoMk4+KpVzGmuSUtnYtzPsBViyRvGjKTqOApI5/FedbJ22Tzgh0XUMnAbIJ89jtVcJkdtKAxAHJYgb/AE2rJrgaJI41YAka3Bx06n+lVtNF4VzkFdz0A8uVa3QUmGEZZQih+uokADbOQK2ZyFyyZwdgnP5od4jHCWkdRgDUSNs/JPWtRqEVZO/JwcaiQcewz6UKd6CohBHe6maMDfILnJq9BLGgLHU2OajmelDxOdA7uNn1DfbpvV0sUZy8q6APEfEf3oPszNmFmOWy5/ysRpq1pkhTLPjHMDO1RURNJlUztnVyxUVWGeR2RVOkEHxZx8dKFgJLOhl8MhbO55n8647tJxFxxeSxkcpBt4lY4yRnf5rrri7tbXAuJNAK7A5/OvNu1F5b3t/PLC66GIA2542q/wBPH8roeCdgfFJSrMGbXpGGJP418/cUha5MY+6JUg8xzqd5ckNqLE4Ub+1RvbRraXupsCYHxICDgbdRsf6V6KryaUtgzzM+dzk9a0FJ51aAqDJoqzHDtJe+nm9IoU3z6seXxW5a0KUWNhc8Qn7m0hMjA+I8lQeZJ2H94zXoPZ3sxb8If7VKwuLvGFJUARnrp+p3rnuHdrUtLcQR8MSGNeSxyZ/VefrUZ+1vFriUtFJHDH0QKTj5NRmpy0MuKWz0WS/hhiyWOoLkB25nPKufk7VcO7+S2uI3V8794PDnkM1xNxfX9wxMtxI2STgHA39qCdmJ8ZJPnmpRw15E510Pe0aWlzdFpOIGBNIxiMyj40nJ/oa5uV448xw69APhZhgketWYy2Ezq9BUkgaSTusYYnBBGCK6YtRQHK/AIWDHJUZrK66LsnH3SGUHURn/AJwGfyrKT54A5H//2Q=="/>
          <p:cNvSpPr>
            <a:spLocks noChangeAspect="1" noChangeArrowheads="1"/>
          </p:cNvSpPr>
          <p:nvPr/>
        </p:nvSpPr>
        <p:spPr bwMode="auto">
          <a:xfrm>
            <a:off x="0" y="-660400"/>
            <a:ext cx="1704975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16396" name="Picture 12" descr="http://t2.gstatic.com/images?q=tbn:ANd9GcRC6U4GDx05EeP-Sxr0UOxvqR46BWxGmyA-rRLDq4O4J8ObiaOsa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714488"/>
            <a:ext cx="2286016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2.gstatic.com/images?q=tbn:ANd9GcQ6JIdQmmGCdvvQKd-dtjp7BKgQrV1IYahZSOna4SEQqngzMn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44" y="714356"/>
            <a:ext cx="9001156" cy="1500198"/>
          </a:xfrm>
        </p:spPr>
        <p:txBody>
          <a:bodyPr>
            <a:normAutofit/>
          </a:bodyPr>
          <a:lstStyle/>
          <a:p>
            <a:r>
              <a:rPr lang="es-PA" dirty="0" smtClean="0">
                <a:latin typeface="Script MT Bold" pitchFamily="66" charset="0"/>
              </a:rPr>
              <a:t>Conclusión</a:t>
            </a:r>
            <a:endParaRPr lang="es-PA" dirty="0">
              <a:latin typeface="Script MT Bold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857364"/>
            <a:ext cx="8286808" cy="50006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PA" dirty="0" smtClean="0">
                <a:solidFill>
                  <a:schemeClr val="tx1"/>
                </a:solidFill>
              </a:rPr>
              <a:t> Panamá , centro de atracción turístico y comercia </a:t>
            </a:r>
          </a:p>
          <a:p>
            <a:pPr algn="just">
              <a:buFont typeface="Wingdings" pitchFamily="2" charset="2"/>
              <a:buChar char="Ø"/>
            </a:pPr>
            <a:r>
              <a:rPr lang="es-PA" dirty="0">
                <a:solidFill>
                  <a:schemeClr val="tx1"/>
                </a:solidFill>
              </a:rPr>
              <a:t> </a:t>
            </a:r>
            <a:r>
              <a:rPr lang="es-PA" dirty="0" smtClean="0">
                <a:solidFill>
                  <a:schemeClr val="tx1"/>
                </a:solidFill>
              </a:rPr>
              <a:t>País bañado por dos mares </a:t>
            </a:r>
          </a:p>
          <a:p>
            <a:pPr algn="just">
              <a:buFont typeface="Wingdings" pitchFamily="2" charset="2"/>
              <a:buChar char="Ø"/>
            </a:pPr>
            <a:r>
              <a:rPr lang="es-PA" dirty="0">
                <a:solidFill>
                  <a:schemeClr val="tx1"/>
                </a:solidFill>
              </a:rPr>
              <a:t> </a:t>
            </a:r>
            <a:r>
              <a:rPr lang="es-PA" dirty="0" smtClean="0">
                <a:solidFill>
                  <a:schemeClr val="tx1"/>
                </a:solidFill>
              </a:rPr>
              <a:t>País rico en tradiciones y costumbres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14285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latin typeface="Script MT Bold" pitchFamily="66" charset="0"/>
              </a:rPr>
              <a:t>           Escuela República de Francia</a:t>
            </a:r>
            <a:endParaRPr lang="es-PA" sz="3200" dirty="0">
              <a:latin typeface="Script MT Bold" pitchFamily="66" charset="0"/>
            </a:endParaRPr>
          </a:p>
        </p:txBody>
      </p:sp>
      <p:pic>
        <p:nvPicPr>
          <p:cNvPr id="15364" name="Picture 4" descr="http://t0.gstatic.com/images?q=tbn:ANd9GcQvzMk9rNf27iT8LF6tn2-xyPHPLLljXL_cf-TSMf2mCvmoXH4G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500570"/>
            <a:ext cx="3076575" cy="2071702"/>
          </a:xfrm>
          <a:prstGeom prst="rect">
            <a:avLst/>
          </a:prstGeom>
          <a:noFill/>
        </p:spPr>
      </p:pic>
      <p:pic>
        <p:nvPicPr>
          <p:cNvPr id="15366" name="Picture 6" descr="http://t2.gstatic.com/images?q=tbn:ANd9GcR2tG6YlhWqva6LKpk4x2kB5cM4u6h4J-Xf2XhW7vOJUQxoZw4OO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357694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285</TotalTime>
  <Words>399</Words>
  <Application>Microsoft Office PowerPoint</Application>
  <PresentationFormat>Presentación en pantalla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República de Panamá</vt:lpstr>
      <vt:lpstr>Contenido</vt:lpstr>
      <vt:lpstr>Introducción</vt:lpstr>
      <vt:lpstr>Independencia de la República de Panamá de España</vt:lpstr>
      <vt:lpstr>Separación de la República de Panamá de la República de Colombia</vt:lpstr>
      <vt:lpstr>Festividades Patrióticos</vt:lpstr>
      <vt:lpstr>Costumbres y Tradiciones </vt:lpstr>
      <vt:lpstr>Sitios Turísticos</vt:lpstr>
      <vt:lpstr>Conclusión</vt:lpstr>
      <vt:lpstr>Diapositiva 10</vt:lpstr>
    </vt:vector>
  </TitlesOfParts>
  <Company>MEDUCA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 Pnamá</dc:title>
  <dc:creator>Estudiante</dc:creator>
  <cp:lastModifiedBy>Estudiante</cp:lastModifiedBy>
  <cp:revision>20</cp:revision>
  <dcterms:created xsi:type="dcterms:W3CDTF">2012-09-06T17:51:53Z</dcterms:created>
  <dcterms:modified xsi:type="dcterms:W3CDTF">2012-09-06T22:37:33Z</dcterms:modified>
</cp:coreProperties>
</file>