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9" r:id="rId4"/>
    <p:sldId id="261" r:id="rId5"/>
    <p:sldId id="262" r:id="rId6"/>
    <p:sldId id="266" r:id="rId7"/>
    <p:sldId id="267" r:id="rId8"/>
    <p:sldId id="264" r:id="rId9"/>
    <p:sldId id="265" r:id="rId10"/>
    <p:sldId id="257" r:id="rId11"/>
    <p:sldId id="258" r:id="rId1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AAE"/>
    <a:srgbClr val="D42CB0"/>
    <a:srgbClr val="2891D8"/>
    <a:srgbClr val="24BA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28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8E7A-547E-41B4-A58D-79B7127237D4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AD36-75AA-4F46-AB8D-1A6C4A8A866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B89E-536D-40DB-BB8B-E16AA8F1DCF3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F29D-13C5-457F-84A1-39F52ADD38A4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327-6BB4-497C-A59A-E16DE6D3A677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8A68-5017-4C5C-B5E5-21F850D39B7D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99D-9473-462B-8DF6-EF1764A44E98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D8DE-E384-4191-B614-0E85A173F905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FD38-59DB-4DC0-93C2-DB4B03D3157B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BA0A-B91E-4292-8754-D9C99D25315F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E11-A061-4FDC-B4E3-CB322EB67D0E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0056-D408-4C3E-8A90-D6D57F13E7BB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A6981-E15A-4716-877E-D4D690BAE6F1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5A40-4931-464F-A166-5332CBA3A676}" type="datetime1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A" dirty="0" smtClean="0"/>
              <a:t>6 de septiembre del 2012</a:t>
            </a:r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E3747-E7AE-40EB-BA36-6B081C6D481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t0.gstatic.com/images?q=tbn:ANd9GcSrjMgI0GgUMsEyRyLREO84Hj9zKY9XF8ZFFphj1C-oUzIB7lR6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56"/>
            <a:ext cx="10825896" cy="8108977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bg2"/>
                </a:solidFill>
              </a:rPr>
              <a:t>6 de septiembre del 2012</a:t>
            </a:r>
            <a:endParaRPr lang="es-PA" sz="2000" dirty="0">
              <a:solidFill>
                <a:schemeClr val="bg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>
                <a:solidFill>
                  <a:schemeClr val="bg1"/>
                </a:solidFill>
              </a:rPr>
              <a:t>República de Francia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dirty="0" smtClean="0">
                <a:solidFill>
                  <a:schemeClr val="bg1"/>
                </a:solidFill>
              </a:rPr>
              <a:t>Alison Mendoza</a:t>
            </a:r>
            <a:endParaRPr lang="es-P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arqhys.com/wp-content/fotos/2011/08/ciudad-de-pa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-2193925"/>
            <a:ext cx="12367715" cy="9051925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bg1"/>
                </a:solidFill>
              </a:rPr>
              <a:t>6 de septiembre del 2012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43042" y="2285992"/>
            <a:ext cx="55321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Muchas gracias</a:t>
            </a:r>
          </a:p>
          <a:p>
            <a:pPr algn="ctr"/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2" name="AutoShape 2" descr="data:image/jpeg;base64,/9j/4AAQSkZJRgABAQAAAQABAAD/2wCEAAkGBhQSEBUUEhQVFBQUFBQUFBQVFBQUFBQUFBUVFBQUFBQYHCYeFxklGRQUHy8gIycpLCwsFR4xNTAqNSYrLCkBCQoKDgwOGg8PGiwcHBwpKSksKSwpKSwpKSkpKSkpKSksKSksKSwpLCksKSkpKSkpKSwsKSkpKSksLCwpKSkpLP/AABEIAMIBAwMBIgACEQEDEQH/xAAcAAACAgMBAQAAAAAAAAAAAAAAAQIGAwQFBwj/xABMEAABAwEFAwgFCAYIBgMAAAABAAIRAwQSITFBBVFhBgcTIjJxgZFCobHB8CMkM0NTYrLRFFKC0uHxY3ODkpOiwsMVRGRys9MWFyX/xAAZAQEBAQEBAQAAAAAAAAAAAAAAAQIDBAX/xAAhEQEBAQACAgIDAQEAAAAAAAAAARECEiExQVEDEzIicf/aAAwDAQACEQMRAD8A9uaE5SQqz6BQhMIBEpFIobiUpSkEImpAolRQh2NCUoRAhKUSqmnKAUkIaleRKiiVMXUpQoynKYdkkKEolMXsmiVEFOUXsaJUZRKHZJEqMolMTsaFGUSmJ2TlIqMpph20whAQo6QpQkhactOUSkhMNO8hJEoaZSCCUIHKSEIgQkmUQrycqN1EKptSQEkFFBCSacIhJhCSKESkUgiacpyooRNOUSkmhoTBSQhKlKUpIRdSQUgmosSCEBCy7RGUpSKFtwtOUEpJIaYKaSETTTlRlEounKJSQhqQSlKUpQ1KUApEolDUpQVGUShpyiUpQiaaJUZQhpwiEIQ0JIQqyaEkKLppIlJVEkJSiUU5QopqErI04IQ3JCw9M9IBJNRW3n5HKEkKsGhJCBpIQgaJSQhpoSQgaEkIaaJSSlDUkJIQNCSEDQkhDQhCEAiUIQCJQhAShCEAnKSEGVhwSTZkksPVPTHKJWMOUpXTHmqSSEKMmhIla9u2jTotvVXtY3e4hsmJgTqqNiU1wP8A5fQc9op1aVRpIDrtRstnWNRAPku8DgnpbLDQlKRcgZdC0xtenful0HQEOExnEhaW19sFjxTAHWAJOJMEkGBGaqNZ7abmuYwEgPc4OvibrL8EuBiYzAnFb6XNJ58L+3aVMkAPEnADHGclsqiMLqddpLr5abOAXXRPS1IMhrGjDCDrGmt5LlmzFsxpbZfFIncWngYMweGC4NHlI9mDsmi92Xv+TBLZEDDDedMl3NvO+Qd3H2FeebRZg+Iws59Bh+sfj2h5nxxUjpxn+fL0jZm0RWZfDS3rFsGNMJW4uFyPbFmGnXfo0eluaSF2wjlfFSQogpypiGhQvKQKppoSlCgJQkSkHK4mppKF9MuTDTlNQLk2uVwlSSKiXJSpjcbNLJCVLIJrnXqjUBUgVJrVIhdbXm5RCUEplqV1GMTaxVLnJptNlaCGl1/qXpuggYkxMdWcwc/FWsPVW5xKnzdgmLz97BIAn0vDJTzG+Oa882Ddbe7Av1qQ6jyJwqYO+TxHcPHJes8m602Og4GQaYIMl2cnMgE+IC8rsBIjFxAr0taZjq1c4Aj+S9R5Kn5hZv6in+FJHTntjqly1rZtCnSE1HtYOJ34ZZotdqFNpcTEDDidAvKdrco3WzpHPZHRUWVaQDbpHSOpdUuDyH4POY7uOpx1yk1dNr12vrscCC0saQRqDOS5u2qYdUY1hAkVgMSMXMgY6YkaLk7Kt9V1Ok590kE0hLboDGAwTBdJ/NbVTaIqWuldIcGuqSWdmSwmDIB0XXZ1ST/TqV2k13DAQ6yZZ9V5MEzjMfzV0lU2oPnD/wDvs+n3nQtrlDypFPpGU3gOY03hBEEQSQ8iBA4HErNjV8+HW28/5B3cTro1xVA2i2ekMf8ALn0KZ+uqZGJ8/eojlBabS5xIpuFMiAHPljXg9tzXtDjECY1yErWttsvdI19Om14Y4GA9rpBNSHE1DhJcYgdpcv8Ajrxlkx6HySwswwjrPwgD0joMF2SVxeTFO7ZwBHbqRAAwvnCAulVtjWkNcYJBPgMydwVxw5Ty2QUSsbXovK4ziZSNSNVzrZt+lTcGF0vM4DS6Lxk5Axpmq7t/ahqOIY8BlwEAuHWD+hMlsY4PI8Y1TGpMW6lbGuJAM+yRpPgs99eT2C3TaKImSKtHJud6oB+qMvjKV6oCrZPhEyUErHeReTCcanKcrHeTlMLEiUAqN5K8mJImSo3lGUSrjrJjco9kIRQ7IQvPfbvPTVa9SNVaVWvAJ3AnyCqO2eXDqFUC4SJIuhzYMBmctJnr79F6Lxxy67V7bUUukXN2XbulpB5F2S4RM9l7mZ/sz4ra6RTNZs+Ga8qrzg2gizsEnF5nqlwwGRaM/wCCsZeqnzg1gKFOS0EvMF1R1PQTln4qcp4OMyxSLJVm7rFdkTTc36uqcJXpnJvaNMWSzMNRgcaNKGl7Q4y0AANJnPBeWWSuC0dZp+WGVYuyo1s5C0LPVfVzhwpU4HZENF4tAyJ63eVPUlejj+Pvu17Pylq3bO48fcV4/Yzdp1pgfNbKJLo1swXf2BtirVslqFRxcGvY4A4wXireiRMG63DIaKot2u+i8hjntBoUT1HFsltGlBMHGMFqcv8AOufTrcd2ybZqUmN6NzWkXiOpTc684kEguaSOrh4rNybtrqlqaXGTJkwGn6N2gG4Ku2faD6wLnuLySBeqOJJAEZydZ8yutyPf85GXadh/Zu1WvGaq47V2vToV3Gq4tBfRIOJEMJc4CNY81z9oWlloc6rRa8MffvOEm8Gl1/tOAaILcA2ZJzXK5xqwaXYNJ6UCYkjqOJ1w8Fz9iOcKFMte9t41Mr8egDgOHnCxytl8Lx4zNWfZNmaHUARN6+2qHtkFzGXjF4ZCWRGeOUY1Oz7Xe4ltS6ZoggyBIgiYGBwwiNF0GW99Ov2nERMEuglwdJjKeOa4NlqAObhh+js0MCfgLMmNb4evjbJs1gNUNvEVbsH+kr9GDxguBjBUnlDyvqvY1tYNcWucQ6m3ozJqVaYaQXHACi6DE4jiVYdtVSNkkj7eluP/ADbN68421aeridcIA+2tm4KsceMe6WLaV+iyo4QXtm7vdq1s54oO1mdG5wxLWlxZk4QMRj5TkvJdqWp5pktqOpuFV4BDnAmIhuCezLRVa6nfr1Xh7Kl+XPc3GmYb1joT3TrC1PTF4zW/yr2m55mm58GrVBi/OFCzmDGs68TxW1ZXlzX3yT16gxcZAv2cRicicf5rDa9k9Kx/WulgqVeyHSSxrbva/o5nj5uzvADxEkvqO7pfSgb848lc8FuJbGAFWlJg9NSwwH1m7GMl6eHLzDYHWr0wBJFWkSezkb0wToAT4L0mVZx8OeayPqhoJJAABJJMAAYklcCvy7sjXXTVxnCGPIO+CGrobZdFmrf1NX/xuXmtjrH9Aqk4npqGJOObCrjUeq2a2sqMa9hDmuEtIyIWUuXL2Efm1Hf0bfYuhCYzjJKLyxXlKVcVMuUbyjKSYsro2fsj41QizP6g+NULy329E9KBYeVRcA1zDFRri1xdJwwukXB5qtcoLI+rUY5jZDn3R1mjF1yBn/RuWTZzheoRE3HSYaNdCDJw3rJZrQA2i4mALTJO4NvnNer3LrnfFWawcoadnpsZVJbIe4ENe8Y1X4G40geJXes9qD2hzTLXAEGCMDkYOK862i9r6LYLjUuuAADrrmgucRhxIz3qybI2u1tGkzHq0m3juLGw4cTgpLPUZsvysnSKs8u3A06cl3bODczgBqCMJJxXXo2oPaHNOBy09SqvOBVgUZuxLz1nEaNyjPDDxTnN41jjPKrAkNBN4fKkwQz7Cr+r8YIslrq9EwhwuhmDblOIY2oACbkns79VqUqouDsfSv7JdpZqu9ZrI/5s0zlTcfVW88/UuPLxI9MKwbSqOfUaYuilUkNiJa0XS7AT2j5rkUWTX0+ho7sD0dLU5LY2dVPS1dIpVjjh6LfM8Fr2M/OP7Klv+zpfxWuN8JfbYpiAMN+8/WVNy6HI53zkZ9qpP+GTl4rktrCBjofSj6yprC3+RTpr6dqpGOP0WQ3q/COjzgkkyJJFT/QRh8arX2Ve/RaQE/Wek0Yy3ely9dLuIqTgfuDOMlDZdVos1Kbg+kwc/iNIx3LPP+mpP8lbzFY4nBgESNz8vjcuPQqgFkjHoKOvAZgRhiF1Np1PlTBEXMhl2X471ybI2/UaBAPQ0YN1xnqNwnTUzwS+Fk8Ottbbr3CnTLiWuc110kkNPStJgZASBotG2PlrT95vf9La1p2q0fK0cYwGP9oMPHLxWW01Oo3GcWaf0lpWePiK7+0WTTcA4NPTVIlzA3BzRjeGOazWQACkDJJbmC2MQ0kYHjlpiFp7Qqm5Uj7WsCYLoF4ScMRulZLFINKSIuO0cCZynSO/FdZ/OuPy7FTavabFQOLXUy66w0zLCIm9IOIy1HkqVWL2GTiciSOuw+a0LYSaRyuzjJI0pgSAPb7kmVZBAyBI8ntGvitcLvs5Tw2tmWksf0jGEObdhwBMEse291hpM4ghdyx8pqzCHXr/AEgc6667DbtZlMXS0DRxVb2U4CnkAcMjGNx2nctmi13RMcLvVY6bziMH1W1AYDTq0DTVazPTk9I246LNX/qa3/jcvM7DU/8Azqv9fR/2yu/U5WvrMqUSxoL6VUEgOAEte2ZvOAAMZ/kq3Zm3Nn1RIMWikJBMZUzhICNx6dsF3zWjl9EzIyOyFv31y9gVwbPTAOIpsB3zdC6MreMeky9AKgSmHpibWRELH0iRqqY069k7A8fahY7C75MePtKF47PL0T08ds7+jFJ72uptpsdfc9jqYG6SRJwjHVaNk25SNCm41GNHTVM3AGT0gGHGQvMm2aqQBpxcpf8ADXk9tm/N2O8dnQYrt2sTra9WtG2qdGiXPk321A0CCXkvpHDQiBMrT2ZyoY5oaypdMEBpDQYcSSAIxzOi89e2qWhpqy1sgS50Qc4ByGAEcAnYC5lSm4i9GHWc1gxkdp2AzJnRceWrOWXzNesna9VrIvhoB6oLmAkjc4aTx8Fz9qbYcYD6rS4QTcqWfDf1armk44ZLzzaOy6jjedAaSYd0ramG7qnPDQcVpm3V70iQYuzdA6sAZAYZAzmnq+9W8u3xi7UbeKgHXk36hkmkYH6PUbemmXXRJHmOC0Lbt/o6VOnTNNxulryTIE3oGkTez9Wip7aVUODhMj7zQfOZW7YrC5xl7mgN690uMugdlpEiSMMSFrZfaelnsdQ9EalJrnOqMcIul2LwA5ogaEJWexVW2gE06kOFFjT0bgCYY04mAIuknvXG2Pt200WMZTDS0E5iSb0iJBwHct9/Ly1Q4OpskkXTldOOkw5Z7ZMZy+3Vs+w6pAYRdgGXOlrcHPd2gCMZC2LDsy02cVTS6Jz+s6mb1NwvFoaJv5CJzXEsXKG0PdSbDHOcS17SAGjEiZ39k5qz1K9CnRmoKJIkVJa5zpnIdaPIaHerOUxZLvlzuU1euYdUcxtMinIhocagY3pC4hpwvTEaBbeyif0alDnenkwGetxGKwjaeyuyQACJIBqhoOUBgpGBrhKw1rfRa0izh1alN1jKVO2uie01z6jujJ4NYPccdtuulzMQ2rU+WfJ9A8PRqTguTTo36jWgkF1GgJBy+TbBIHeslpbWkHoXOaWGL9Os4kiQCQTgOziQMsMlkr13FxNOlVZ1BJFJ9MNqS0loJdAaAc8Fu1lzLZWu2kNlw6MAOJBaZDw4gDcQMN8rpW+gWta2QXC4Ti6BJrOb1o+/4QtDad9lV5qA6uvAMeCSRi54nGJ1WntK2BzKfRkCGQW/eBdDiNMDp71jVWjatUCm469NUyMDF3ERuW9ZWGaJxILHSRJGXpGM4wzXnrrRVc5zyAS4mbsGDqY0GK6+zuX1ps7btN7mRIN3C9JnERC6zn4xzzyuFcTQcInrjLKJbnGKxVLW2m8h8tJMt6j5cLwOHVM5HVUW3bUtFR3SFxAcSSAQ0XtXFggSc5hSbtlzg81es8gBhY9rI43WQDrxVnPPgs3wulktbWsvSYIEEtqThTc0yA05E+pdGy2gmzRJkU2GOtgJAmJkajwKo1re4UaZZRyHWcWB4N5xIm8JwDhB3qVpttpZZacUalKjevCpdf0dQky0Bz5B7JwB0T9uJeC37Oquvtktcbj8DenBtTHHPwKyWq1A2esyRf6eiboJJi5TEgZkS04xoVVtj8ontcHvZ1A1wLxTkNvNeA4wDhecPLWVkZylBqVCCHF4zhzR2QBExlGvFX9kzScPPl6rybtwY1rYm8GAERmBqrF0i+f7NymtFItFKoGCQQOrE69YjFX/AJOc4s9S0S8gD5RrWNvcCAYb3456LpPySs3hXoZrIFVecbT5xaxqTRotZT7IDyXOJ0JcYjwWBvOHXFC7dDquIvksGpGDQRiMDKT8mp0x6caiiXKh7D5auNFwrvLapLrpNIw0ACJAGOMmFkp84bRUN6m+4GgAgNlz5xMzDW+a32Mep7PPybfH2lC1uT1ubWs1Oo3JwdnE4OIIwJGYKF4+Xt2jz0clqH2JHdUtAHkHwm7kvQOHRH+/Vn8SsIqjcl0gX0OkjzXlY4TOTdECOjf4VKv72CxVuSdnfF6k8xvqVf3lYxUCYqD4lXpGe3L7Vk8kLLn0J8XVP3sVpW7kTZn5MLe57v8AUYVyL/jFQfjuWekh35fahs5uqB9KqNe1+SbObey5udVd3vP5K7tp46KccAp04/R35fan0OQFmbJa5zTh6TzHcQFhfze0HfWvEzm6pGPcFdXDgsbmcAs38crU51RDzU0JkVyD3v8A/XKBzWUIg1i79p/sLFeTT4JXOCn6z9lUh3NRQdgK0eLz/trp2nmysTqALKz6bw0E3OlN90QQA4NGJAOn5dHaHJmjWdNQVTuivXaPBrXho8lpUeQVkYQWMqtO8Wi0A+YeufL8VdP2fDgVebJgi7aKp1EPMjvwwKTebv8A6iuP7Qq8ULEGAAF5H33uqH+88krI6kNx8l0n4pnlzv5OSjnm1Yc7RW3YuvYbslidzV0vtXn+6r5c4epIt+IWv1xO/JRRzT0ftX4cG/kpf/VNE51X/wCX8leIwUQe71/mr04/R3qjO5pqGlR4/u/kgc1FL7V/kz8leZ7vWpSOCdOP0fs5Kaebam5oa6vVI3dSPw8FlPNfRIg2itAyEtIHGLqtwI3etPq8PP8Agn6+P0nfl9qceaez/bVf8n7iiOauh9q//J+6rpdb8FHRtn+KvSfR35fapUua2zDN7z+0wD8C2qfNvZWiL1X/ABG/uKy3G7/jzT6Fu/4806xe9+1aPNrZj6dX/Fb+4kzm4s4+sq8PlW7v+xWXom7x6/zTFAbx6/zTrE78vtX28g6QyqVh3VhB/wAuCy0+RrBiKtbdPSjLvurtdCN49aiaTd49aXjI1Od+1r5M2W5ZabZJi9i5149txxOqFl2AIs7I+9+NyF4OXuvTL4VoUUxS8Fja90Zj1qd47x6/Uvo7Hl5eTNP49yYZ8YKIeZ080xP8j/BVjDFNR6McEGodx9Si6qdxPcJzUq9TujcpBixtcToRqsl070TKZaolqRad/qCgGn4hNW8Uizw7k3MULp3qRB3qGUwE3KBad6cHehlMhKFHrb0hMoWMoCcKIneEi4jUK+mcZLv8kXFjbUOYLeGSkXne1OymW93qSuJydCEY8E1MF34hMs4JdbcEw07gmrgDUo+ITx4KUcArqMcfEBO7w9SlHBMDgk8mIFvd5IIG71D1qd3gmGcFTGMMG5I0x8BTud6CxStzismxhFBn7X4ihPZH0Lf2vxFC+dy/qvTx9R5tQ5K1mgD/AIjaj39CfxNPtW3Q2FXbnbq7sZxp2T30it+4P1ijofve1e39fD6YvKpCzOw+UcYzkU8TqTAAHgFlbTO+fJYDS+8m1g0d7FrM9Oftmc08PUksd2fSPcouB/WyTGpMjNd4KQla7X8fUpXz+t6svBLEZc9Pao3uCiKnFM1OKYHfnRBfw+PJYxVS6Tj7FRlFXeI80i/vURU4p3+MetTAdLgVJr1jvYZpF38VJxSzaz3v44J/GSwh/d3LIH7/AGLWaWYnu9qYKgaiXSb1MhjJMfyUWj4hRvpGpvTKTjic/EKd74xWJjlK8d/qVxcTkID93x6lC8VF1QjHPgM1UsZQRvUg5qxB54J3zwRnPtlvN+JSL2xmsYeeCXSHghIy3hGagSN6iXncMkXuAVbnFaNkfQt/a/EUkbG+gZ+1+IoXzef9V3k8KJew8lMZhCF7/ljl6DjiPjRMD48EIVjM9E4+9Rfp4e1CEa+DccPjcpaeXtQhGPkbvD3oq5JIRSHx6liqZDuSQoqTDgpE+z3IQqfJuKyA+72oQiE04+fvTc8yMTmhCCZcYz3pFx36oQrVZGnHx9yDkhCiJtOfgpPOfcfcmhEvoicPBRBx8PehCU4shUnfmkhX4L7Rqj3Js1TQgjqpD3oQnw1x9LPsX6Bn7X4ihCF8zn/Veien/9k="/>
          <p:cNvSpPr>
            <a:spLocks noChangeAspect="1" noChangeArrowheads="1"/>
          </p:cNvSpPr>
          <p:nvPr/>
        </p:nvSpPr>
        <p:spPr bwMode="auto">
          <a:xfrm>
            <a:off x="0" y="-893763"/>
            <a:ext cx="24574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0244" name="AutoShape 4" descr="data:image/jpeg;base64,/9j/4AAQSkZJRgABAQAAAQABAAD/2wCEAAkGBhQSEBUUEhQVFBQUFBQUFBQVFBQUFBQUFBUVFBQUFBQYHCYeFxklGRQUHy8gIycpLCwsFR4xNTAqNSYrLCkBCQoKDgwOGg8PGiwcHBwpKSksKSwpKSwpKSkpKSkpKSksKSksKSwpLCksKSkpKSkpKSwsKSkpKSksLCwpKSkpLP/AABEIAMIBAwMBIgACEQEDEQH/xAAcAAACAgMBAQAAAAAAAAAAAAAAAQIGAwQFBwj/xABMEAABAwEFAwgFCAYIBgMAAAABAAIRAwQSITFBBVFhBgcTIjJxgZFCobHB8CMkM0NTYrLRFFKC0uHxY3ODkpOiwsMVRGRys9MWFyX/xAAZAQEBAQEBAQAAAAAAAAAAAAAAAQIDBAX/xAAhEQEBAQACAgIDAQEAAAAAAAAAARECEiExQVEDEzIicf/aAAwDAQACEQMRAD8A9uaE5SQqz6BQhMIBEpFIobiUpSkEImpAolRQh2NCUoRAhKUSqmnKAUkIaleRKiiVMXUpQoynKYdkkKEolMXsmiVEFOUXsaJUZRKHZJEqMolMTsaFGUSmJ2TlIqMpph20whAQo6QpQkhactOUSkhMNO8hJEoaZSCCUIHKSEIgQkmUQrycqN1EKptSQEkFFBCSacIhJhCSKESkUgiacpyooRNOUSkmhoTBSQhKlKUpIRdSQUgmosSCEBCy7RGUpSKFtwtOUEpJIaYKaSETTTlRlEounKJSQhqQSlKUpQ1KUApEolDUpQVGUShpyiUpQiaaJUZQhpwiEIQ0JIQqyaEkKLppIlJVEkJSiUU5QopqErI04IQ3JCw9M9IBJNRW3n5HKEkKsGhJCBpIQgaJSQhpoSQgaEkIaaJSSlDUkJIQNCSEDQkhDQhCEAiUIQCJQhAShCEAnKSEGVhwSTZkksPVPTHKJWMOUpXTHmqSSEKMmhIla9u2jTotvVXtY3e4hsmJgTqqNiU1wP8A5fQc9op1aVRpIDrtRstnWNRAPku8DgnpbLDQlKRcgZdC0xtenful0HQEOExnEhaW19sFjxTAHWAJOJMEkGBGaqNZ7abmuYwEgPc4OvibrL8EuBiYzAnFb6XNJ58L+3aVMkAPEnADHGclsqiMLqddpLr5abOAXXRPS1IMhrGjDCDrGmt5LlmzFsxpbZfFIncWngYMweGC4NHlI9mDsmi92Xv+TBLZEDDDedMl3NvO+Qd3H2FeebRZg+Iws59Bh+sfj2h5nxxUjpxn+fL0jZm0RWZfDS3rFsGNMJW4uFyPbFmGnXfo0eluaSF2wjlfFSQogpypiGhQvKQKppoSlCgJQkSkHK4mppKF9MuTDTlNQLk2uVwlSSKiXJSpjcbNLJCVLIJrnXqjUBUgVJrVIhdbXm5RCUEplqV1GMTaxVLnJptNlaCGl1/qXpuggYkxMdWcwc/FWsPVW5xKnzdgmLz97BIAn0vDJTzG+Oa882Ddbe7Av1qQ6jyJwqYO+TxHcPHJes8m602Og4GQaYIMl2cnMgE+IC8rsBIjFxAr0taZjq1c4Aj+S9R5Kn5hZv6in+FJHTntjqly1rZtCnSE1HtYOJ34ZZotdqFNpcTEDDidAvKdrco3WzpHPZHRUWVaQDbpHSOpdUuDyH4POY7uOpx1yk1dNr12vrscCC0saQRqDOS5u2qYdUY1hAkVgMSMXMgY6YkaLk7Kt9V1Ok590kE0hLboDGAwTBdJ/NbVTaIqWuldIcGuqSWdmSwmDIB0XXZ1ST/TqV2k13DAQ6yZZ9V5MEzjMfzV0lU2oPnD/wDvs+n3nQtrlDypFPpGU3gOY03hBEEQSQ8iBA4HErNjV8+HW28/5B3cTro1xVA2i2ekMf8ALn0KZ+uqZGJ8/eojlBabS5xIpuFMiAHPljXg9tzXtDjECY1yErWttsvdI19Om14Y4GA9rpBNSHE1DhJcYgdpcv8Ajrxlkx6HySwswwjrPwgD0joMF2SVxeTFO7ZwBHbqRAAwvnCAulVtjWkNcYJBPgMydwVxw5Ty2QUSsbXovK4ziZSNSNVzrZt+lTcGF0vM4DS6Lxk5Axpmq7t/ahqOIY8BlwEAuHWD+hMlsY4PI8Y1TGpMW6lbGuJAM+yRpPgs99eT2C3TaKImSKtHJud6oB+qMvjKV6oCrZPhEyUErHeReTCcanKcrHeTlMLEiUAqN5K8mJImSo3lGUSrjrJjco9kIRQ7IQvPfbvPTVa9SNVaVWvAJ3AnyCqO2eXDqFUC4SJIuhzYMBmctJnr79F6Lxxy67V7bUUukXN2XbulpB5F2S4RM9l7mZ/sz4ra6RTNZs+Ga8qrzg2gizsEnF5nqlwwGRaM/wCCsZeqnzg1gKFOS0EvMF1R1PQTln4qcp4OMyxSLJVm7rFdkTTc36uqcJXpnJvaNMWSzMNRgcaNKGl7Q4y0AANJnPBeWWSuC0dZp+WGVYuyo1s5C0LPVfVzhwpU4HZENF4tAyJ63eVPUlejj+Pvu17Pylq3bO48fcV4/Yzdp1pgfNbKJLo1swXf2BtirVslqFRxcGvY4A4wXireiRMG63DIaKot2u+i8hjntBoUT1HFsltGlBMHGMFqcv8AOufTrcd2ybZqUmN6NzWkXiOpTc684kEguaSOrh4rNybtrqlqaXGTJkwGn6N2gG4Ku2faD6wLnuLySBeqOJJAEZydZ8yutyPf85GXadh/Zu1WvGaq47V2vToV3Gq4tBfRIOJEMJc4CNY81z9oWlloc6rRa8MffvOEm8Gl1/tOAaILcA2ZJzXK5xqwaXYNJ6UCYkjqOJ1w8Fz9iOcKFMte9t41Mr8egDgOHnCxytl8Lx4zNWfZNmaHUARN6+2qHtkFzGXjF4ZCWRGeOUY1Oz7Xe4ltS6ZoggyBIgiYGBwwiNF0GW99Ov2nERMEuglwdJjKeOa4NlqAObhh+js0MCfgLMmNb4evjbJs1gNUNvEVbsH+kr9GDxguBjBUnlDyvqvY1tYNcWucQ6m3ozJqVaYaQXHACi6DE4jiVYdtVSNkkj7eluP/ADbN68421aeridcIA+2tm4KsceMe6WLaV+iyo4QXtm7vdq1s54oO1mdG5wxLWlxZk4QMRj5TkvJdqWp5pktqOpuFV4BDnAmIhuCezLRVa6nfr1Xh7Kl+XPc3GmYb1joT3TrC1PTF4zW/yr2m55mm58GrVBi/OFCzmDGs68TxW1ZXlzX3yT16gxcZAv2cRicicf5rDa9k9Kx/WulgqVeyHSSxrbva/o5nj5uzvADxEkvqO7pfSgb848lc8FuJbGAFWlJg9NSwwH1m7GMl6eHLzDYHWr0wBJFWkSezkb0wToAT4L0mVZx8OeayPqhoJJAABJJMAAYklcCvy7sjXXTVxnCGPIO+CGrobZdFmrf1NX/xuXmtjrH9Aqk4npqGJOObCrjUeq2a2sqMa9hDmuEtIyIWUuXL2Efm1Hf0bfYuhCYzjJKLyxXlKVcVMuUbyjKSYsro2fsj41QizP6g+NULy329E9KBYeVRcA1zDFRri1xdJwwukXB5qtcoLI+rUY5jZDn3R1mjF1yBn/RuWTZzheoRE3HSYaNdCDJw3rJZrQA2i4mALTJO4NvnNer3LrnfFWawcoadnpsZVJbIe4ENe8Y1X4G40geJXes9qD2hzTLXAEGCMDkYOK862i9r6LYLjUuuAADrrmgucRhxIz3qybI2u1tGkzHq0m3juLGw4cTgpLPUZsvysnSKs8u3A06cl3bODczgBqCMJJxXXo2oPaHNOBy09SqvOBVgUZuxLz1nEaNyjPDDxTnN41jjPKrAkNBN4fKkwQz7Cr+r8YIslrq9EwhwuhmDblOIY2oACbkns79VqUqouDsfSv7JdpZqu9ZrI/5s0zlTcfVW88/UuPLxI9MKwbSqOfUaYuilUkNiJa0XS7AT2j5rkUWTX0+ho7sD0dLU5LY2dVPS1dIpVjjh6LfM8Fr2M/OP7Klv+zpfxWuN8JfbYpiAMN+8/WVNy6HI53zkZ9qpP+GTl4rktrCBjofSj6yprC3+RTpr6dqpGOP0WQ3q/COjzgkkyJJFT/QRh8arX2Ve/RaQE/Wek0Yy3ely9dLuIqTgfuDOMlDZdVos1Kbg+kwc/iNIx3LPP+mpP8lbzFY4nBgESNz8vjcuPQqgFkjHoKOvAZgRhiF1Np1PlTBEXMhl2X471ybI2/UaBAPQ0YN1xnqNwnTUzwS+Fk8Ottbbr3CnTLiWuc110kkNPStJgZASBotG2PlrT95vf9La1p2q0fK0cYwGP9oMPHLxWW01Oo3GcWaf0lpWePiK7+0WTTcA4NPTVIlzA3BzRjeGOazWQACkDJJbmC2MQ0kYHjlpiFp7Qqm5Uj7WsCYLoF4ScMRulZLFINKSIuO0cCZynSO/FdZ/OuPy7FTavabFQOLXUy66w0zLCIm9IOIy1HkqVWL2GTiciSOuw+a0LYSaRyuzjJI0pgSAPb7kmVZBAyBI8ntGvitcLvs5Tw2tmWksf0jGEObdhwBMEse291hpM4ghdyx8pqzCHXr/AEgc6667DbtZlMXS0DRxVb2U4CnkAcMjGNx2nctmi13RMcLvVY6bziMH1W1AYDTq0DTVazPTk9I246LNX/qa3/jcvM7DU/8Azqv9fR/2yu/U5WvrMqUSxoL6VUEgOAEte2ZvOAAMZ/kq3Zm3Nn1RIMWikJBMZUzhICNx6dsF3zWjl9EzIyOyFv31y9gVwbPTAOIpsB3zdC6MreMeky9AKgSmHpibWRELH0iRqqY069k7A8fahY7C75MePtKF47PL0T08ds7+jFJ72uptpsdfc9jqYG6SRJwjHVaNk25SNCm41GNHTVM3AGT0gGHGQvMm2aqQBpxcpf8ADXk9tm/N2O8dnQYrt2sTra9WtG2qdGiXPk321A0CCXkvpHDQiBMrT2ZyoY5oaypdMEBpDQYcSSAIxzOi89e2qWhpqy1sgS50Qc4ByGAEcAnYC5lSm4i9GHWc1gxkdp2AzJnRceWrOWXzNesna9VrIvhoB6oLmAkjc4aTx8Fz9qbYcYD6rS4QTcqWfDf1armk44ZLzzaOy6jjedAaSYd0ramG7qnPDQcVpm3V70iQYuzdA6sAZAYZAzmnq+9W8u3xi7UbeKgHXk36hkmkYH6PUbemmXXRJHmOC0Lbt/o6VOnTNNxulryTIE3oGkTez9Wip7aVUODhMj7zQfOZW7YrC5xl7mgN690uMugdlpEiSMMSFrZfaelnsdQ9EalJrnOqMcIul2LwA5ogaEJWexVW2gE06kOFFjT0bgCYY04mAIuknvXG2Pt200WMZTDS0E5iSb0iJBwHct9/Ly1Q4OpskkXTldOOkw5Z7ZMZy+3Vs+w6pAYRdgGXOlrcHPd2gCMZC2LDsy02cVTS6Jz+s6mb1NwvFoaJv5CJzXEsXKG0PdSbDHOcS17SAGjEiZ39k5qz1K9CnRmoKJIkVJa5zpnIdaPIaHerOUxZLvlzuU1euYdUcxtMinIhocagY3pC4hpwvTEaBbeyif0alDnenkwGetxGKwjaeyuyQACJIBqhoOUBgpGBrhKw1rfRa0izh1alN1jKVO2uie01z6jujJ4NYPccdtuulzMQ2rU+WfJ9A8PRqTguTTo36jWgkF1GgJBy+TbBIHeslpbWkHoXOaWGL9Os4kiQCQTgOziQMsMlkr13FxNOlVZ1BJFJ9MNqS0loJdAaAc8Fu1lzLZWu2kNlw6MAOJBaZDw4gDcQMN8rpW+gWta2QXC4Ti6BJrOb1o+/4QtDad9lV5qA6uvAMeCSRi54nGJ1WntK2BzKfRkCGQW/eBdDiNMDp71jVWjatUCm469NUyMDF3ERuW9ZWGaJxILHSRJGXpGM4wzXnrrRVc5zyAS4mbsGDqY0GK6+zuX1ps7btN7mRIN3C9JnERC6zn4xzzyuFcTQcInrjLKJbnGKxVLW2m8h8tJMt6j5cLwOHVM5HVUW3bUtFR3SFxAcSSAQ0XtXFggSc5hSbtlzg81es8gBhY9rI43WQDrxVnPPgs3wulktbWsvSYIEEtqThTc0yA05E+pdGy2gmzRJkU2GOtgJAmJkajwKo1re4UaZZRyHWcWB4N5xIm8JwDhB3qVpttpZZacUalKjevCpdf0dQky0Bz5B7JwB0T9uJeC37Oquvtktcbj8DenBtTHHPwKyWq1A2esyRf6eiboJJi5TEgZkS04xoVVtj8ontcHvZ1A1wLxTkNvNeA4wDhecPLWVkZylBqVCCHF4zhzR2QBExlGvFX9kzScPPl6rybtwY1rYm8GAERmBqrF0i+f7NymtFItFKoGCQQOrE69YjFX/AJOc4s9S0S8gD5RrWNvcCAYb3456LpPySs3hXoZrIFVecbT5xaxqTRotZT7IDyXOJ0JcYjwWBvOHXFC7dDquIvksGpGDQRiMDKT8mp0x6caiiXKh7D5auNFwrvLapLrpNIw0ACJAGOMmFkp84bRUN6m+4GgAgNlz5xMzDW+a32Mep7PPybfH2lC1uT1ubWs1Oo3JwdnE4OIIwJGYKF4+Xt2jz0clqH2JHdUtAHkHwm7kvQOHRH+/Vn8SsIqjcl0gX0OkjzXlY4TOTdECOjf4VKv72CxVuSdnfF6k8xvqVf3lYxUCYqD4lXpGe3L7Vk8kLLn0J8XVP3sVpW7kTZn5MLe57v8AUYVyL/jFQfjuWekh35fahs5uqB9KqNe1+SbObey5udVd3vP5K7tp46KccAp04/R35fan0OQFmbJa5zTh6TzHcQFhfze0HfWvEzm6pGPcFdXDgsbmcAs38crU51RDzU0JkVyD3v8A/XKBzWUIg1i79p/sLFeTT4JXOCn6z9lUh3NRQdgK0eLz/trp2nmysTqALKz6bw0E3OlN90QQA4NGJAOn5dHaHJmjWdNQVTuivXaPBrXho8lpUeQVkYQWMqtO8Wi0A+YeufL8VdP2fDgVebJgi7aKp1EPMjvwwKTebv8A6iuP7Qq8ULEGAAF5H33uqH+88krI6kNx8l0n4pnlzv5OSjnm1Yc7RW3YuvYbslidzV0vtXn+6r5c4epIt+IWv1xO/JRRzT0ftX4cG/kpf/VNE51X/wCX8leIwUQe71/mr04/R3qjO5pqGlR4/u/kgc1FL7V/kz8leZ7vWpSOCdOP0fs5Kaebam5oa6vVI3dSPw8FlPNfRIg2itAyEtIHGLqtwI3etPq8PP8Agn6+P0nfl9qceaez/bVf8n7iiOauh9q//J+6rpdb8FHRtn+KvSfR35fapUua2zDN7z+0wD8C2qfNvZWiL1X/ABG/uKy3G7/jzT6Fu/4806xe9+1aPNrZj6dX/Fb+4kzm4s4+sq8PlW7v+xWXom7x6/zTFAbx6/zTrE78vtX28g6QyqVh3VhB/wAuCy0+RrBiKtbdPSjLvurtdCN49aiaTd49aXjI1Od+1r5M2W5ZabZJi9i5149txxOqFl2AIs7I+9+NyF4OXuvTL4VoUUxS8Fja90Zj1qd47x6/Uvo7Hl5eTNP49yYZ8YKIeZ080xP8j/BVjDFNR6McEGodx9Si6qdxPcJzUq9TujcpBixtcToRqsl070TKZaolqRad/qCgGn4hNW8Uizw7k3MULp3qRB3qGUwE3KBad6cHehlMhKFHrb0hMoWMoCcKIneEi4jUK+mcZLv8kXFjbUOYLeGSkXne1OymW93qSuJydCEY8E1MF34hMs4JdbcEw07gmrgDUo+ITx4KUcArqMcfEBO7w9SlHBMDgk8mIFvd5IIG71D1qd3gmGcFTGMMG5I0x8BTud6CxStzismxhFBn7X4ihPZH0Lf2vxFC+dy/qvTx9R5tQ5K1mgD/AIjaj39CfxNPtW3Q2FXbnbq7sZxp2T30it+4P1ijofve1e39fD6YvKpCzOw+UcYzkU8TqTAAHgFlbTO+fJYDS+8m1g0d7FrM9Oftmc08PUksd2fSPcouB/WyTGpMjNd4KQla7X8fUpXz+t6svBLEZc9Pao3uCiKnFM1OKYHfnRBfw+PJYxVS6Tj7FRlFXeI80i/vURU4p3+MetTAdLgVJr1jvYZpF38VJxSzaz3v44J/GSwh/d3LIH7/AGLWaWYnu9qYKgaiXSb1MhjJMfyUWj4hRvpGpvTKTjic/EKd74xWJjlK8d/qVxcTkID93x6lC8VF1QjHPgM1UsZQRvUg5qxB54J3zwRnPtlvN+JSL2xmsYeeCXSHghIy3hGagSN6iXncMkXuAVbnFaNkfQt/a/EUkbG+gZ+1+IoXzef9V3k8KJew8lMZhCF7/ljl6DjiPjRMD48EIVjM9E4+9Rfp4e1CEa+DccPjcpaeXtQhGPkbvD3oq5JIRSHx6liqZDuSQoqTDgpE+z3IQqfJuKyA+72oQiE04+fvTc8yMTmhCCZcYz3pFx36oQrVZGnHx9yDkhCiJtOfgpPOfcfcmhEvoicPBRBx8PehCU4shUnfmkhX4L7Rqj3Js1TQgjqpD3oQnw1x9LPsX6Bn7X4ihCF8zn/Veien/9k="/>
          <p:cNvSpPr>
            <a:spLocks noChangeAspect="1" noChangeArrowheads="1"/>
          </p:cNvSpPr>
          <p:nvPr/>
        </p:nvSpPr>
        <p:spPr bwMode="auto">
          <a:xfrm>
            <a:off x="0" y="-893763"/>
            <a:ext cx="24574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dirty="0" smtClean="0"/>
              <a:t>6 de septiembre del 2012</a:t>
            </a:r>
            <a:endParaRPr lang="es-P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3.gstatic.com/images?q=tbn:ANd9GcRZUqz7Sab6wgx5qlGX-UOwVKAgwKIXBpYfsPViR6k8xJbZ7f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957" y="0"/>
            <a:ext cx="9578549" cy="7174670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86116" y="6143644"/>
            <a:ext cx="2643206" cy="508001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</a:rPr>
              <a:t>6 de septiembre del 2012</a:t>
            </a:r>
            <a:endParaRPr lang="es-PA" sz="2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Escuela República de Francia</a:t>
            </a:r>
            <a:endParaRPr lang="es-P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/>
          <a:lstStyle/>
          <a:p>
            <a:r>
              <a:rPr lang="es-PA" dirty="0" smtClean="0">
                <a:solidFill>
                  <a:srgbClr val="00B0F0"/>
                </a:solidFill>
              </a:rPr>
              <a:t>Introducción</a:t>
            </a:r>
            <a:endParaRPr lang="es-PA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85852" y="2214554"/>
            <a:ext cx="67151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2800" dirty="0" smtClean="0"/>
              <a:t>Historia de la República de Panamá</a:t>
            </a:r>
          </a:p>
          <a:p>
            <a:pPr>
              <a:buFont typeface="Arial" pitchFamily="34" charset="0"/>
              <a:buChar char="•"/>
            </a:pPr>
            <a:r>
              <a:rPr lang="es-PA" sz="2800" dirty="0" smtClean="0"/>
              <a:t>Celebraciones Nacionales</a:t>
            </a:r>
          </a:p>
          <a:p>
            <a:pPr>
              <a:buFont typeface="Arial" pitchFamily="34" charset="0"/>
              <a:buChar char="•"/>
            </a:pPr>
            <a:r>
              <a:rPr lang="es-PA" sz="2800" dirty="0" smtClean="0"/>
              <a:t>Riquezas Turísticas</a:t>
            </a:r>
          </a:p>
          <a:p>
            <a:pPr>
              <a:buFont typeface="Arial" pitchFamily="34" charset="0"/>
              <a:buChar char="•"/>
            </a:pPr>
            <a:r>
              <a:rPr lang="es-PA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PA" sz="2800" dirty="0" smtClean="0"/>
          </a:p>
          <a:p>
            <a:pPr>
              <a:buFont typeface="Arial" pitchFamily="34" charset="0"/>
              <a:buChar char="•"/>
            </a:pPr>
            <a:endParaRPr lang="es-PA" sz="2800" dirty="0" smtClean="0"/>
          </a:p>
          <a:p>
            <a:pPr>
              <a:buFont typeface="Arial" pitchFamily="34" charset="0"/>
              <a:buChar char="•"/>
            </a:pPr>
            <a:endParaRPr lang="es-PA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://t0.gstatic.com/images?q=tbn:ANd9GcRItzMZvTAE4rEwk49ODWNPft_yL36d-7IJPJHGpI1-7-_M4PBO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2964"/>
            <a:ext cx="12356340" cy="7700963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</a:rPr>
              <a:t>6 de septiembre del 2012</a:t>
            </a:r>
            <a:endParaRPr lang="es-PA" sz="2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/>
              <a:t>Escuela República de Francia</a:t>
            </a:r>
            <a:endParaRPr lang="es-PA" sz="3600" dirty="0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/>
          <a:lstStyle/>
          <a:p>
            <a:r>
              <a:rPr lang="es-PA" dirty="0" smtClean="0"/>
              <a:t>Contenido</a:t>
            </a:r>
            <a:endParaRPr lang="es-PA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0100" y="1928802"/>
            <a:ext cx="67866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A" sz="3200" dirty="0" smtClean="0"/>
              <a:t>Introducción</a:t>
            </a:r>
          </a:p>
          <a:p>
            <a:pPr marL="342900" indent="-342900">
              <a:buAutoNum type="arabicPeriod"/>
            </a:pPr>
            <a:r>
              <a:rPr lang="es-PA" sz="3200" dirty="0" smtClean="0"/>
              <a:t>Independencia de la República de Panamá de España</a:t>
            </a:r>
          </a:p>
          <a:p>
            <a:pPr marL="342900" indent="-342900">
              <a:buAutoNum type="arabicPeriod"/>
            </a:pPr>
            <a:r>
              <a:rPr lang="es-PA" sz="3200" dirty="0" smtClean="0"/>
              <a:t>Separación de Panamá de Colombia</a:t>
            </a:r>
          </a:p>
          <a:p>
            <a:pPr marL="342900" indent="-342900">
              <a:buAutoNum type="arabicPeriod"/>
            </a:pPr>
            <a:r>
              <a:rPr lang="es-PA" sz="3200" dirty="0" smtClean="0"/>
              <a:t>Festividades Patrias</a:t>
            </a:r>
          </a:p>
          <a:p>
            <a:pPr marL="342900" indent="-342900">
              <a:buAutoNum type="arabicPeriod"/>
            </a:pPr>
            <a:r>
              <a:rPr lang="es-PA" sz="3200" dirty="0" smtClean="0"/>
              <a:t>Costumbres y Tradiciones</a:t>
            </a:r>
          </a:p>
          <a:p>
            <a:pPr marL="342900" indent="-342900"/>
            <a:r>
              <a:rPr lang="es-PA" sz="3200" dirty="0" smtClean="0"/>
              <a:t>6. Sitios Turísticos</a:t>
            </a:r>
          </a:p>
          <a:p>
            <a:pPr marL="342900" indent="-342900"/>
            <a:r>
              <a:rPr lang="es-PA" sz="3200" dirty="0" smtClean="0"/>
              <a:t>7.Conclusiones</a:t>
            </a:r>
          </a:p>
          <a:p>
            <a:pPr marL="342900" indent="-342900">
              <a:buAutoNum type="arabicPeriod"/>
            </a:pPr>
            <a:endParaRPr lang="es-PA" dirty="0"/>
          </a:p>
        </p:txBody>
      </p:sp>
      <p:sp>
        <p:nvSpPr>
          <p:cNvPr id="8198" name="AutoShape 6" descr="data:image/jpeg;base64,/9j/4AAQSkZJRgABAQAAAQABAAD/2wCEAAkGBhQSEBUUExQVFRUWGBYWFhYXFxgYGBweFxgYFxgYHRkYHSYgFxkjGhUUIC8hJCcpLCwsFx8yNTAqNSYrLCkBCQoKDgwOGg8PGiwlHyQqLDQsMjIsLCw0NTEsMSw0MCwsKiwsLCwsLiwsLCwuKiowLCk0LCwsLCwsLSwsLCwsLP/AABEIAMMBAwMBIgACEQEDEQH/xAAcAAEAAgMBAQEAAAAAAAAAAAAABgcDBAUIAgH/xABKEAACAQIDBgQDAwgDDwUAAAABAgMAEQQSIQUGBzFBYRNRcYEiMpFCcqEUIzNSYoKxwQhTshUXJENzg5Kio7PC0dLw8RYldJPh/8QAGwEAAgMBAQEAAAAAAAAAAAAAAAQDBQYCAQf/xAA3EQABAwIFAQUHBAEEAwAAAAABAAIDBBEFEiExQVETYXGBkRQiocHR4fAGMrHxQhUWM2IjJFL/2gAMAwEAAhEDEQA/ALxrUG14fFMXiIJBa6EgNqLiwPPQ9K26rLi7sqzRYgDmDG3qLsn4Z/oKcooG1EoicbX28U1SQNnlEbja+3irNpVD7L3xxeHsEmYqPsv8a/RuXtatjbW/uKxK5WcRpaxWO6g+puSfS9qtDgE+e2YW6/ZWRwSbNbMLdfsrP2zvzhsO2TN4kpIXIljYk2+JuS/x7VIa8/7tQZ8Zh185Y/wYE/wr0BSuJ0TKQsY03JGqWxCkZSlrWm5tqsOMxiRIXkYKotdjyFyAL+WpFIcajkhXViACQrAmx5HQ8jXJ3t2A2Lw7IsjqbEhVICMRqoe4uRcDqK09yt0XwKteRW8QKXUJazDye9yNSNR30pMRw9gXl/vX2slRHF2JeXe90UopSsGHx0cgBR1YG9rEG9uf0saWsd0vYrPSlK8XiUpShCUpX47gAk8hqaEL9pXH3d2z46vfmrm33W1X+Y9q7FcRyCRoc3ZQwTsnjEjNilKUrtTJSlKELD+Wx5zHnXOLEpmGbXkbc7VmqvOLWx7pHiV5ofDc9jqh9muP3hUK2dvli4Pkne36rnOPo17e1XdPhJqYRLE8X5B6+P2VvBhhqIhJG7xB+qvitDau3oMMLzSKnkCbsfRRqfpVT4/iZjJUChkj82jWzH3JOX2tUXlmZiWYlmPMkkk+pPOmafAHk3mdYd2v58UzBgjzrK63gvQ2zces8SSpfK4zLcWNjy0rZrS2Jh/Dw0Kfqxxr9FArPi4C6FQ7IT9pcuYemYEfhWeeBnIG11ROAzkDa6RY1GF1dSL5bhgRcG1vW+lqzVANlcNpI8UZjOPgkzx5kzlupL6izanl1F9NKn9TVEcUZAjfm8rKWeONhAjdm8rJStTE7VijcI8iIxBYBiFuBoSCdK2Y5AwDKQQRcEG4IPIgjmKgLSBchQFpAuQvqlKVyvEqt+Je9sTxnCxgSNmBd+iFTew826HoLnrylm9OCxU0Xh4Z448187sWDW8lyqbevOq9fhPixyaA/vt/0VdYXHTtcJZngEbD5lW+HMga4SzPAI2HzKhdK7u3dy8ThEDyqpQm2ZWzAHpfTS9cKtpFKyVuZhuFrY5GSNzMNws2ExbxSLJGcrqbqfI+9WfuxxPSS0eKtG/ISD9GfX9Q/h6VHd2OGz4qFZnl8NWvlGTMxANr8xYE3qVYThPhV+dpZD3YKP8AVF/xqhxKpoJbskJLh0Go89lS19RRSXZIbuHQaj5KaKwIuNQdQa/a09l7Kjw8fhxKVQcgWZvpmJtW5WRda/u7LLOtfTZYMZhfEQoWdb/aRirD0I5VFt09wzg5jKZQzEOpXKDoTdbMdQ2gvp5jvXdl3hhXFLhS351lLAdNOSn9oi5A8h6V06nEs0LCzYOHqFOJJYmFmwd8UpSlLJdK/HNhoL9v/NftKEKO7S34hw9/GSSPLzLBQB3vm5d+VR3bfFrAvh3VJ0uR+unLqAA1ySNLd6neO2dHMuWRQw6eY9D0qg9+sJBgtoxx4QOJGa8oiUNmQc1Mfyli1wGsORJpGXtRdpOhv+fdUlV7Q27HOu117WsODv005F/ALb4c79nCYh2xrCNJ18eO7ADK5sFBYgXGVbDyJqycPxXwMjBUkzseQUoT9A1VBvVtnEDD3eCSAZlOZGV7pezIzqLwtbW400terb4d7rYJMLHPh0UiRQwJF/re5Y9yT7VFA6Rwsywv4Efncl6N8722is25OxBAtbn00HN9QpTs7aHjLmEbovQuAL+gBJrcpSrJoIGpWgYHBoDjcpX47gAkmwGpJ5V+1ydv7vLi0yPLKidVjKgN966kn05VIwNLgHGwUzA0uAcbBQffviAkqPhoAHVtHkPLQ3sg66gfF9POq7q2G4RYbpLN9UP/AA1zdscJskTNBIzuNQjADN5gEfa8q19FXUMDRFGSPEc961NJW0ULRGwnzH8quaV+spBIIsRoQefpU+3D3BjxEJmxAbKxtGoJW4HNjbWxOg9DVvU1UdNH2j9laVFSynZnfstDd3iVPh7JL+ejGmp+MDs3X0P1FWZsPenD4sXicFuZQ6OPVeo7i4rDhtyMFHyw8Z+9d/7ZNdXD4KOP5ERPuqB/AVi66opZzmiYQfIfDX5LI1k9NNrGwg+X8LPSlR/fHetcFDcWaV9I0P4seuUfibCq6KJ0rwxguSkY43SuDGDUrX23w+gxMwkcuNGzAMfiJtY3a+UDXQDrUjw0ORFW5bKALm1zbTWwAv7Vpbv7cTFwLKnXRl6qw5qf+9QQa6VSTSSm0UhPu6W6LuWSU2jkJ93jolKUpdQJSlKELDjMGksbRyKGRgQwPUGqfxW4MibQTDamOQ5lk/YGrE/tKNPUjzFXG8oBAJALGwueZsTYeZsCfavrL1p+jrpaTNl2I+PVO0tbJTXy7EfhXxh4FRFRRZVAVQOgAsB9K+w1R7faWdIA2FaQS5gAqIHzA88wINgAL39utR3h4caJZkkIVVcPKJVYyFnB1XUcwnM3HrXjKQvgdOXjTjleMpS+EzFw045VhSE2OW17aX0F+lyOlV1t3iNi8NIY3w0cbdMxZgR5gi1xVj1BeKYaSOCGNC8jOWAVczWUWPLkCWH0qTDezdMGSNBB8rd6kw/s3TBkjQQfgqym2rI05nLHxS2fN5EG4t5AWGnap9sbibiZnWNcKsrnojMvqTe4A7nSo9/e3xvhZ/DW/wDV5xn9bcva9+1SzhTGY1xEUiFJFdWOZcrWYEAG+tgVP1rRYhJSPgL2hry3Tfb04V9XPpnQlwAdl0329OFOoGYqCwCtbUA5gD5XsL/SslKVi1kUpSlCFgx2IKRswBJA0AFyTyA+tqiuyNxhnM04Gd9WA+Y/eYdOwqQbZ3iw+ETNiJkiHTMdT6KNW9hUF2lx5wSEiKOabvYIv+sb/wCrU0eEz1rg5jC4D09dkhUUsUzw6U3A448+vCmW091oZVsFCMBYFRp6EdR+Nam6mzWwhbDlAqG7xlfkvf4gP1b3vbTrUAb+kML6YI27za/7ut3Bf0gcOT+dw0qd1ZH/AI5acd+mq1rhIIiD3EfwCuPZqcTCZnuuHTY+I281a1Kj+72/eDxukE6l/wCra6P/AKLWv7XqQUjLE+J2WRpB7xZWIIOyUpSo16lKVHN8N8FwSJYB5GYfBf7I+Yny00Hc9jUsUT5nhjBclSRROlcGMFyVob1cPExUySoQhLDxv2l6sP27ad/bWTyzRYaEFiI40AXrZQNBy5DlWvs/eXDzRq6ypZhezMoYdiCdCK2sVEJoWVXsHUrnWx0OhIvcX51PJLK4NjmvZqmkklcGxy3s1cnCb74WXEGFJAfhzZyQEJuPhBPNrG9d4G/Kodg+GGHinjkBLqt80coVwxsQDyFrGxtY8qmCIAAAAANABoBXlUKcEdgSRbW6KkQAjsSSLa3UW3v3YmlBkw+JljYC5jMriM28rH4D+HpzqnJsQzm7MzHzYkn6mvQm1cGZYZI1bIXUrmte2YWJtca2JqObL4Z4SL51aZvNzp7Kth9b1bYdibKeMiXU8WGvqrOgxFkEZEmvSw19VVWxPHaVYoJGRpGAFnKC/cg1dG7mw5IE/PYiWdyNczEoPug6+5/CuPPwzhWVJcO7Qsjq4Hzp8JBtqcw5edTKosUxBlSB2W3Omvr9FHiNcycDs9udNfVKUpVGqZK5e39t/ksfieDLKo5+GFOXubkEDuAa6lK6YQHAuFwumEAguFwqU3r34fFyxsgMSxfEgzXOa/z3AGtgLe/nUq3d4iYjEusSYVXewzN4hVR5sfhOUdvYVoLwzmxGImkkZYI2kkKqAGaxY5fhBAUWt1v2ru7mboz4GeQFkkhkXmLghlPw3U9i3ImtPVS0Hs+RgBc0aC553159VoqiSi7DI0Alo0GvO+vPqpkO9LV+0rLLNpWOSVVGZiAPMkAfWslVjtzcvGPiw4KKks2a0ZZkjI1DsrAXOhN7ak20uKbpYGTOIe8NTVNCyVxD35VZ1fmWsODjcIokYO4GrKuUHvlubfWs9KnQpY6FKUpXi8Sqw4lcWhhWbDYSzTjR5DqsfYDkz/gO50HY4rb6nAYTLEbTzXWM9VA+aT2uAO5HlXm9mJJJ1J1JNa7AMGbUf+xOPd4HXvPd/KXlktoFnx20JJpDJK7SO3NmJJPuf4Vr0pX0JrQ0WGyVSlKV6vF9JIVIIJBGoINiPQ9Ktvh1xiZWXD45robBJzzHkJPNf2uY635ioqUjW0ENbHklHgeR4Ltry06L2OrXFxX7VScEt92lU4GZrsi5oGJ1Kj5k75eY7X8qtuvlNdRvo5jC/j4jqnmuDhcLR2vsePEx5JAbdCrFSO4I/npVK7U3cZcZLh8OrzZGsLLc8gdbaCxJF9OVXxXxHCq3yqBc3NgBcnmTbmamocRfSXtqDxxfqrKjr30t7ag8fNUxuvu6Bjo4sZFIqtcKGBVSwF1BPUGx5HU2q54ogqhVAAAsABYADoAOQr6Ir9qOtrXVbg5wtYbX08VxWVjqpwcdLDySlKUgklFN8t73wbJ4aLJcEupD3X9Vsw0AOuh10rY3L3ikxUOaWN1a7ENkKxkX0ysfmsKkLoCCCAQRYg6gg8wR1r5ggVFCoAqqAqgcgBoAKbMsXY5Mnvdbpoyx9jkye91uslKUpRKpSlKEJSlKEJSlKEJSlKEJWDGz5ELeVv4gVnrS2z+gb2/tCu2C7gO9L1TyyF7xuGn+Fug0rk7J2sCFRtG5A9D5e9dah7Cw2K8pamOpjEkZ+3clKUrhMrznxq2kZdquhPwwpGij1UOfxf8ACodsvZUuJlWKFGkkbkq/ifIAeZ0qW8ZsCY9ryseUixuvpkCH8Uapb/R8w0dsU+hlBjXuEOY6erDX7or6g2rFFhLJmC9mt9Tbfz3SWXNJYrmYPgBiWQGTEQo36oDPbsTp+F6i293DfF7PGeVVeImwljJK3PIEEAqfUW716frn7wYaOTCzJKAYzG+a/K2Um/a1r+1Zen/UtWJQZLFpO1ren4VMYW20XkepfujwvxePXxECxRHlJJcBvPKoBLevLvUUw6guoY2UkXPa+p+levcHAiRokYARVCqByAAsLdrWrTY9islCxoiGrr6ni1vjqoYmB26o7aHAPFIhaKaKUj7JDIT2BNxf1tVbY7ASQyNHKjI6GzKwsQa9gGqQ/pAYWMYjDOthI0bh/MhSMhP1Yf8AiqzBMcqKmcQT63vY2ttrwu5IgBcKv9z9pHD4/DSg2yypf0YhWHupNesK8n7n7OM+Pw0QF80sd/QMGY+yg16wpX9WZe2jtvY+l9PmuoNilKV8+KL5bi/O19fpWOU5IG6+q1Nnz5g4vqHYfjcVt1GFxrRSsw5MWNjyIzEfXQ1PFHnBA3VZX1gpXxvd+3W/19VJ6VjgmDqGHIi9ZKgIsrNrg4AjYpSlKF6lKUoQlKUoQlYsTiUjUs7KijmzEAD3NZarXi6sl4Dr4Vm9M/fvl5fvVJGzO4NTtBSirnbCXWup3gdu4eY5Ypo3byVgT9OdMdt7DwtllmjRv1WYA/TnVB4bEtG6uhIZSGUjoRTEYhpHZ3JLMSzE9SdTTnsYvvotT/tduf8A5Dlt01uvQ2GxSSKGRldTyZSCD7istVtwiSS8518L4R2z9u+Xn6rVk0nIzI4tWWr6UUtQ6EG9krT2p8g++n9oVuVp7U+Vf8on8a8j/cFU1f8Awu8FzNp7HyXkQ6A3t5dx2ruQvdQfMA/UV+utwR56V+QJlVR5AD6CunyF7QDwoaejZTyudHoHDUd4/tfGKxGRS1ieQsouSSbACufM07qWNoVAJsPic2F+fJa3sYdF++n9oVzNpbxRjPHZr2Zb2Fr2I87865aDwFFXSxx3MsmUcC9rnXnf4jvUS4zboHFYRcRELywAkgc2jOrDuV+b0zVTG629U2z5xNARe1mU6q688pH8+Yr1Yg+Eegqh+LnDgYRji8OAIXazp/Vs3UfsE39DpytWxwDEY3s9hqNQf237+Pp/Sbkaf3hSjBcf8KU/OwTo/kmR19iWU/hUP354wyY2MwQoYYW0ck3kceRtoq+YF7+dV1W7sbBpLiI0lkWKNmGeRuSrzJ9bcu9q0EeCUNM7tgzbXcm3gP7URlc7RdyLcGZtlNj9coewS2pjF1aT0D2HoCakm5XGmTCxLBiYzNGgAR1IEigclN9HA6ag+tWTFvxslYBAMTD4QTw8nxWy2y25eVeeNvYOOLEyJDIssQY+G68ip1X3ANj3BpKkf/qvaRVkRABu24I06X6j43XThksWlXHtHj/hwn5iCZ36eJkRR6lWYmqg3i3hmxuIaedru2gA0VQOSqOgFcypzwu4f/3RmLy6YeIjPbm5OoQHoLak+R76PMo6LCY3TgWtydT4DxXOZ0hspdwN3NK5sdKtrgpAD5H55Pe2UfvVcNY4IQihVAVVACgCwAGgAHQVobU26sLBSGJIvp5cuvpXzmuq3107pXc7DoOillmipY88hsOq+5MO0rteRlRTbKlgflB1bn1pHgUikTItic1zzJ06k6mtaKVp4ZGhJQs+l9DoqAi45cudYtj7OnWQNKxyi9gWzakW9qVtpuqsStdKwsiLsxvn3AF+/bTwXermYfBLLCMw1u9j1F2NdOtTZP6Fff8Aia8aSG3HUfNWU0bZJQx4uC138tXxsdCsZU81Zh+N/wCdbOJxKxozuwVVF2Y8gBX2iWv3N/8Av6Vzt5dj/lWFkhDZSwFj0upDC/a4FeEhzrnlM0cLWBkTzZosL939LgS8VcIGsBMw/WCC30LA/hXUm33wi4cT+LdWJAABzki11y8wRcc9NR5iqc2tsSbDPlmQoeh+ye4bka0b0/7LGbEFfQP9u0crWujcbeINwrewnFPCO2VhLGD9plFvfKxI+lS9HBAIIIIuCNQQeRqhth7tT4t7RIbX1c6Ivq38hrV47LwIhgjiBuI0VLnrlFr0tURsZ+1UONUNLSFrYXa8i9/6W1SlKWWfSsOMwaSoUkUOjaFSLis1KF6CQbhVdvdw2EMbTYYkqvxNG2pA6lW6geR1t1Nfu6PDUSxrNiSQrWZY10JHQs3QHnYa261Z7oCCCLg6EGiqALDQDQCmPaH5ct1d/wCu1fYdlm1/+ubdPvusWEwiRIEjUIq6BQLAVmpWOeXKpY9AT9Kg3Ko3v3c4+KyXrS2l/i/8on86jeIxLO12Nz/D0rawOLZmjQm4Dgi/MWvp6U77MWe9dZY45HUEwhpFyAD58jj4qT1+Nextz6V+0pFalRfBYfFGYeJnyhgWufh0N9OnTpXYn2FC75yuvM6mx9RXQrm7xbdTB4WTESXKxi5A5kkgADuSQKlbmkcGsGp0FlVwYZDEwsku8Xv72tl0qiHFmMHY+Kv0CH6SJVfp/SBm8YE4aMQ31UMxkt2bQX/dqyd7YBjtkTeCcwlh8SO32rWkUepsBVsKCfD6iF84sC4c32IVhmDgbKiOG26kW0MYYJWdVEbvdCAbqVA5gi3xGu7u1w3w+IfaId5R+SOyx5SuoXxfmuuvyDlbrWPgWwG1Gvp+Yk5/ejqXbiSDxNuajWWS2v8Al61WJ1k8UsoY4gBrLebrH4KBjQQL96g2F3GhbYT7QLyeKrEBbrk/SqnK1+R86zbwbgQQYTZ0yvIWxZhEgJWw8RFY5bLpqx53rt7Pcf8ApCUXF850/wA+lbW+bj+52xNRo2Gv/wDWlcCsqO3y5jbtZB5BtwPIoyi3kFC+J258WzsTHFCzsrRhyXIJvmZbfCBp8IqzeAg/9uk/+Q/9iOofx7YHHw2N/wAwP949WFwd2W0GyYy4sZWeax8msF+qqD70riVQ6TB43SG7nEfNdMFpDZTmsOIwaSfOqtblcXqn9t8e3TEsuHhjeFSVDOWzPY2zC2ig9ND/ACqydzN7Y9o4UTxqV1KOh1KsACRfqLEEHvWZqcLqqWMSytsD+a9FISyS7Tqu1FEFFlAAHQCwpLKFF2IA8zX3Uf3imJcL0Av7m/8AypKJnaOsla6qFHAZANtAF2Icej3ysCR06/jXxsr9CnpUVRyCCNCKlezB+ZT7oqaaERt05VbhmIurZfeFi0HbvI+i2qUpSi0Kx4jDK6lXVWU8wwBB9jUQwvDWFcY0pAaGwKRHUZiTcHzQWBA/a7azOldte5uxTMFXNAHCNxFxY/nzXzHGFACgADkALAewr6pSuEslKUoQlKUoQlKUoQlYsTFmRl8wRWWleg21XLmhwLTyoU6EEg6EaGtvY8JaZbdNT7f/ALapBitmxyG7DXzGhrJhsGsYsot5+f1p51UCy1tVlIMAfHUB5cMoN+/RZqUpSC1qVTe//FqCQYnA/kzyJ8URk8QKcyn5lXKeTKDqdbVclVTvVwP/ACnFSTQ4gRiVi7IyFrMdWsQRoTrbpVzg7qNsxdVm1tW77jw18FHJmt7qo2r64Ob6QNgo8I8oWeMsFVzbMpYsuUnQkXtbnpWbYXAzBwj8+XxDEW1JjQdwqG9/VjUa3p4Eul3wMmcc/CkID+ivyb3t6mtPW4lh2Jt9nc8t1uHW0v8AnWyhax7NV298uCSYmVpsLIsLOSXjYExknUkEapfysR6VGf7wGL/r8P8A7T/orlbL4ibT2Y/gzZmC6eFiA1wP2W+YDy1IqyN3uN2Dnss+bDOf1vij9nUae4FLyHGKOMCNwewbEAHT+f58V6OzcddFDBwAxf8AX4f/AGn/AEVkX+j9ieuJg+j/APKrrh2jE8fiJIjR2vnDArb7wNqiG8PGDAYa4VziHH2YbEe7n4foTSEOM4rO7JFqe5o+Omi6MbBuo7u5wGSOQPi5hKFNxGilVP3mOpHYAetSbiLvhh8HgpovEUTPEyRRrqwzLlBsPkUX5m3LSqu25xgx+MbwsOPBVtAsQLStfpnte/3QK3N2uCmKxJ8TGOYFbUg/HM3rfRfck9qdlpJMzajFZgLbNG/oPja/iuQ4bMCrCrD3L4sfkEUcCYZTHmzSNnPiMWtmYaWGgAA7c+tWBtPgbgZIlWLxIXUW8QNnzd2VtD7Zaj2C/o/sJlMmKVogQSFjIYgdNWst/PWrCbGMMrYi2Ymw4IPyXIje06K5hXF3gwZNnAvYWb+R/jXaFDXz2N5Y7MF7WUraqIxO5ULjjLEAC5PIVMMPFlRV8gB9Kx4V42GePIQftLYg+4rYqWeYyaWtZI4bhfsOYk3J7rJStfHY+OFC8rqijmWNh6dz2rDsbbCYqISx3yEsFJFicpK3t0FwahyOy57adVd5HZc1tFvUr5llCqWYgAAkk6AAaknyFFkB5EG4uPTz9K4suLL6pSlCEpSlCEqNYvf2CHEPBOHjZSPiIzIQQCDddRofKpLVZ8Xdk2MWIA53if2uyf8AH9BT+HwxTzCKXnbxTtDFHNL2cnO3irCwO1IpheKRJB+ywP1A5e9feNx8cKF5HVFHViAPx5mvO8UrKQykqRyIJB+orLjNoyTEGWR5CBYF2LW+vKrs/p739H+74aq3OB+9o/Tw1Vkbe4rot1wqZz/WPcL7Lzb3tU/hvlGbnYX9ba1552XFmniU8mkQfVgK9E0ji9JFShjIx1ufRKYpTRUwYyMdb/BYMbi1ijZ2IAUEm5AGnc1xNhb8wYt1jjEmcqWYFdEA53a9udhpfmK7WO2dHMuWVFkXnZlDD115GuHsLcPD4Zg6hjIGYh8zDQ8lsDYrbTW96rovZ+yd2l83FtvNIR9h2bs983CklKVH59+cKk7Qs5LDKBlBcMW0yjJf4gbaHzqCOJ8l8gJsoWRvk/YLqQUoK09r7VTDQSTymyRqWY9dOg8yTYDua5a0uIaNyo1uUqhZOPOL/KC6xxeDfSIg3t98G+bva3apDtjj7CIl/JoXeVlufE+FEPlpq9u1h3q7f+n65paMl79Dt49FF2rVY23tiYbExFcVHG6AE3ewy9w3NPUEV5y362TgIJrYHENMLnMtrqvpLoH+nuaw7Z3qx20pAju8hY/DDGDl9o15nubnvUq3Z4HYmaz4phh055dGlPtyT3JPatJQ0wwdueqnt/1G3pufIDxULj2n7Qq2ErBSoJynUi5sbcrjka6262z8LNOFxeIaCP8AWCZr9r/Y9SDV+QcI9nLB4XgZr85GY+JfzDC1vQC3aoDvNwIlju+Dk8Vf6uSyv7N8re+WmY8fo6nNHmMZOx09b6gea8MThrurR3T3ZwWGiDYNIyGH6UEOzf5zW/oNO1SCvK2C2rjtlzEKZcO/No2BCt6o2jDvb3qzN2+PSEZcbEUa36SIZlPqhN19ifas7X4DV3Msbu1B55+/kSpWSt2Oit2lURtLj1ijPeGKJIQdEcFmYftMCLE9uXerf3T3mjx+FTER6BtGU81YfMp8/XqCKq6zCamjjbJK3Q+du4qRrw42C7FKUqrXapDb0suB2hOIZGj+MsMpsCH+MAjkwGa2vlXYwPFqdUIkiSRrfCwJXXzZRofa1avFHFRPjR4ZuyoEktyuCSBfqQDY+WneodW9hpoqunY6Zmth3H6rbRU8VTAx0rdbDxXQ2xt2bFPnmct5Dkq9gvIfxq4dwIsuzoB5qzf6Tsf51R1Wrw/33iaKPCyWjdAEQk/C9uWp5N269PKlcZp3ezNbE3QG+ngUti0B9nDY26A8KVbxbPlmw7xxSCMsCCSua4IIK8xlvyvrUb4c7u4jDBnmVQJUWwJbxEyk2UgiwBBva+mntN6VlmVT2QuhFrFZttS9sRiFrFKVyd6IJXwkqwlQxRgbqWJGU3VbHRjyB19K0Nx8Hio4mGLLFjlKlnzWXL8tvssDe/nftXIhBiMmYXB25XIiBiMmYb7cqS0pSl1AsOMxiRI0kjBUUXLHkKp7fTflsYfDjGWAG4B+ZiOTHyHkPr2sfeTdBcaR4k0qqvJFK5b+diup9TXAfhBD0nlHqFP8hV5hslHAe0lN3caaD7q4w+Skh/8AJKfe8NvuqspU13p4bNhYfFicyqvzgrYgfraE3A6+XPzqFVr6epjqG54zcLUwVEc7c0ZuEqV7s8Q58LZH/PRD7LH4lH7LfyOnpXf3M4dwy4ZZsSrFn+JVzFQF+yTbW51PPkRUwwm5+Dj+XDxerLnP1e9UldilI68T2F1vzQ7qorMRpjeJzS635oVl2HvHBi0zQve3zKdGX1H8+VdOviOIKLKAB5AWH4V91knlpccgsPX6LLvLS45RohFcCfcfCvOZmjFyFACkooIN8wyWOY6a9qw74b5rgvDFs7uQSvkgPxN6nkO9/Ku/hMUsiK6HMrAMp8wdRU4bPCwSC4DuVOBNCwSC4DuVlArR27sWPF4d4JQSkgs1jY6EEEHzBANb9KXa4scHNNiEsvPnEzcXB7MjjEbTvNKSVzsmVVW2YkBBc6gDXz8qg+xIo2xMSyhjGzorhDZrEgGxsdda9Qbz7n4faEYTEJfKbqynK6352Pew0OmlcvYHCvAYSQSJEXkU3VpGL2PmBooPe1bSk/UccdKWzZnSa/bXhLOhJdpsu1sLdjDYNMuHhSPzIF2Pqx1b3NdWlKxj3ukdmebnvTOyUpX4DeuELS2vsSDFRlJ4klXyYXt3B5qe4IrzLv8AbMhw+0JocOrrHGQtmOY3sCbHnludL3r1RUY3m4cYLHP4k0ZElgDIjFWNuV+je4q/wXFBQyntSS0jYdetlFIzMNFSXDTdXC7QleCdpkkC54yhXKQLBlIZTrqDe/nV9bp7pw7Pg8GHMVLF2Lm7FiAL6AAaKBYDpWpurw+wmzyzQK2dhYu7ZmtzyjQAC4HIdKktc4xihrJCI3O7PTQ9URsyjXdKhm/+97YdPBgB8Vhq4BsgPkf1z08uflUzpVTBIyOQPe3MBxsm4HtjeHPbcDhebmOuvPvX5Xo94FPNQfUA1VHEzdfwZRiIxaOQ2cAaK/8AINz9QfMVr6LGWVEgjc3LfbW/lsFqaTFWzydmW2vtr9lC4MOzsFRWZjyVQST6AVIMDw8xsn+JyDzkYL+HzfhUg4S7Gu8mJYaL+bT1Ni59hlH7xqzqXxHGHwSmKIDTclQV2KvhkMcYGnK4m6uzsVBFkxMqS2+UgMWHYsbZh7X7mu3QmuXiN6MKnzYiEds6k/QG9Zd2ed5cBqeg+QWcdnmcXAa9w+i6d6/aqfZe/wAf7qNM5tBJ+aseSqPkb2NyfvtVl4XbUEv6OaJ/uupP0BpiqoZaYjMNwD9vJT1NHJTkZhuL/ZbtKUpFJpSlKEL8Zbix1BqtNocM/wDD08Mf4M5LN+wBqU9DyB79tZ/j9sRQvGkjBTK2VL9Ta/t0HqR51u05T1M1LdzNMw/D5JuColpveZpmH4fJfKKAABoBoAKwYfaMcjuiOGaMgOB9kkXAPfQ1zN8dkNicMUjQNJcZCWy5TfVr8+V9Ot6ie6m42JgxTeJI8aZc2eF/hc3HwtcdydR6V1DTxPhc90lnDYLqKCJ8TnufYjYKyKgG+o2lBmlinZ4OZyogdB3suq/tD386n4rh75wSyYOSOFSzyWQAECwJ+IknQDKCPeuaKQMmbcAgnW4FvjsuaOTJKLgEE63A/AqQxuOkmcvK7OxtdmNzpyrsbu7cxwKwYV3PPKgCsBc3J+IEKLm5PKpHs7hE5UmaZUa2ioua3qSR9B9azbubmYrA4+NyBJEcyM6HkGU2up1GuXzHetZNX0j43MaWkgaAjTTpwtPLW0ro3MaWkgaAjTyU32Dh8Qsf+FSrJIeiqFVe1wBmPfSunSlYl7s7i7+NFj3uzEn7JSlK5XKUrHiIiykBip6MLX/EEVBd69obVwgLxR/lUY1JRkVx6oYz+BNRSSFn+JPp8ylp5zF/gSO63xuQpLvbtdcPhJHZsuhF/IWJY+ygmvjc/aYmwy2N8thfzFrqfS38Kprae8mJ2wiwPljUMDMpkAlCAgsvh+GpBJC66j61+bK3qxWyk/J1CysCVjCSXlZATkvH4bWsOpsKSMx7bN8NNuu9t+/ZUxrD7UHje1slxe2+be179+2q9BUqA7rbQ2piwGlT8nQ8izIzH90IP41OcNCVWzOXPVjYfgAAKcjlz/4ken1VxT1Jm/wIHU2t5WJustKUqZNJSlKEJWrtTZqYiF4pBdXFj/IjuDYj0rari7D3ojxMs8S/NC5Xn8yjTOO2bMPp51LG1+r2f4636KRjX6vbx8Fm2HstcHhVjGuRSWIBJJ1ZiANTryHpXLw3ELCyYlYkcZChPiNdFzXFk+O2tsx+lSc9qhGE4ZImJjmZxMMztKrqAGJDEEAaaMRob/ypqAwSZ3VBObW3jr+bpqEwyZ3Tk348VNwQRcag1V3EvdOOEDExWTO2Vo+hYgnMvlyNxVoqthYcqj2926xx3hIZMkaFmewuxNgAB0GmbU+fKvcOqOwnDi6zefBFBP2EwcTYc+Co+rS4c7mxiNMVJaR21jH2U1tfXm+nPp0866OJ4YYRogihkYcpAxLE/tA6EdrDtauvursd8Lhlhdg2RnysLi6liw0PI6nTWrbEMVZPBlhJBvr3hWldibJocsRIN9fBdilKVmVnUrj7x4rFxpmwscchHNWzZv3QCA3pe/rXYpXcbsjg4gHuK7Y7K4Ei/iqC3h29Nipc09gyjKFAKhbE3FjqDfn6VK9ztvbRxb+GkyhEAzuyISByHS7MbH6amuxgOF0Zd5MS5kZ2ZsqEqozEnn8zHXtXT3f3HXB4gyQysUZSrRuAeoIIYW5EdR1NaapxCjdCY2AXA0u248loqiupXRGNgFwNNNPJSZBYC5v3r9pSsss0lc/Gbfw8TFZJkRlGYqzWNj1APP2vXQqF757iPi2MqzfGotHGVAQDna41ubk3NM0zInyZZXZR1TFOyN77SusFLcFjFljWRDdXAZTYi4PI2PKs9czYGwlwsQjV5HAt87XA+6PsjtXTqGQNDiGG44UUgaHHKdOEpSlcLhKUpQhK1dp44QwvIRfKpIA5k9AO5NhW1Wrj9nrMAr3Kg3Kg2Btyv1tXL82U5d1HLnyHs9+FSOwtxMbi8RNNLIUMzXcRaEL0QzW+EAdE5+dfu2tw8bg8VFOkhmWP4fjtmZCdU8TQORqQHsQepq9IogoCqAAOQAsK/XjDAggEHmDqKU9lNtTr4afX43VX/priw3f7xFtha1rWtvtze/etXZGPE0KP1I1HkRofxrcrUwOzUhzBLhWN8vQHkbeV9PpW3TUebKM26soA8RgSfutr9fNKUpXamSlKUIUI4gfl0SNNBORCLZ0AVWXpcNa7C/e4v16VVhsW8bZkdkblmVip17g8qvneTZBxWGeENkz5QWtewDqx06mwriNwvwZiCWcMP8YG+MnuPlt2tWjw/EoIIcko1vwOOp6q/ocQhhhyyDW/A47+q6+7OypIIAJZnmkNizM7MB+yt+Sjz68/Tr1gwOHMcSIWzFVVc1rE5Ra9vM2rPVBI8veXFUcji9xcUrg7Q30w8MphYt4udEyZTc57Wa5+HLZgb3rvVDNtcOVnxKzNI7ZnvKrEfLbQJlAy2IA9D5jWelbA5x7ckC3HVTUzYS49sSBbjqpnSsWFwwjRUW+VRYXJY2HdiSfestKnuS57kpSleLxKUpQhKUpQhKUpQhKUpQhKUpQh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0" y="-741363"/>
            <a:ext cx="203835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8200" name="AutoShape 8" descr="data:image/jpeg;base64,/9j/4AAQSkZJRgABAQAAAQABAAD/2wCEAAkGBhQSEBUUExQVFRUWGBYWFhYXFxgYGBweFxgYFxgYHRkYHSYgFxkjGhUUIC8hJCcpLCwsFx8yNTAqNSYrLCkBCQoKDgwOGg8PGiwlHyQqLDQsMjIsLCw0NTEsMSw0MCwsKiwsLCwsLiwsLCwuKiowLCk0LCwsLCwsLSwsLCwsLP/AABEIAMMBAwMBIgACEQEDEQH/xAAcAAEAAgMBAQEAAAAAAAAAAAAABgcDBAUIAgH/xABKEAACAQIDBgQDAwgDDwUAAAABAgMAEQQSIQUGBzFBYRNRcYEiMpFCcqEUIzNSYoKxwQhTshUXJENzg5Kio7PC0dLw8RYldJPh/8QAGwEAAgMBAQEAAAAAAAAAAAAAAAQDBQYCAQf/xAA3EQABAwIFAQUHBAEEAwAAAAABAAIDBBEFEiExQVETYXGBkRQiocHR4fAGMrHxQhUWM2IjJFL/2gAMAwEAAhEDEQA/ALxrUG14fFMXiIJBa6EgNqLiwPPQ9K26rLi7sqzRYgDmDG3qLsn4Z/oKcooG1EoicbX28U1SQNnlEbja+3irNpVD7L3xxeHsEmYqPsv8a/RuXtatjbW/uKxK5WcRpaxWO6g+puSfS9qtDgE+e2YW6/ZWRwSbNbMLdfsrP2zvzhsO2TN4kpIXIljYk2+JuS/x7VIa8/7tQZ8Zh185Y/wYE/wr0BSuJ0TKQsY03JGqWxCkZSlrWm5tqsOMxiRIXkYKotdjyFyAL+WpFIcajkhXViACQrAmx5HQ8jXJ3t2A2Lw7IsjqbEhVICMRqoe4uRcDqK09yt0XwKteRW8QKXUJazDye9yNSNR30pMRw9gXl/vX2slRHF2JeXe90UopSsGHx0cgBR1YG9rEG9uf0saWsd0vYrPSlK8XiUpShCUpX47gAk8hqaEL9pXH3d2z46vfmrm33W1X+Y9q7FcRyCRoc3ZQwTsnjEjNilKUrtTJSlKELD+Wx5zHnXOLEpmGbXkbc7VmqvOLWx7pHiV5ofDc9jqh9muP3hUK2dvli4Pkne36rnOPo17e1XdPhJqYRLE8X5B6+P2VvBhhqIhJG7xB+qvitDau3oMMLzSKnkCbsfRRqfpVT4/iZjJUChkj82jWzH3JOX2tUXlmZiWYlmPMkkk+pPOmafAHk3mdYd2v58UzBgjzrK63gvQ2zces8SSpfK4zLcWNjy0rZrS2Jh/Dw0Kfqxxr9FArPi4C6FQ7IT9pcuYemYEfhWeeBnIG11ROAzkDa6RY1GF1dSL5bhgRcG1vW+lqzVANlcNpI8UZjOPgkzx5kzlupL6izanl1F9NKn9TVEcUZAjfm8rKWeONhAjdm8rJStTE7VijcI8iIxBYBiFuBoSCdK2Y5AwDKQQRcEG4IPIgjmKgLSBchQFpAuQvqlKVyvEqt+Je9sTxnCxgSNmBd+iFTew826HoLnrylm9OCxU0Xh4Z448187sWDW8lyqbevOq9fhPixyaA/vt/0VdYXHTtcJZngEbD5lW+HMga4SzPAI2HzKhdK7u3dy8ThEDyqpQm2ZWzAHpfTS9cKtpFKyVuZhuFrY5GSNzMNws2ExbxSLJGcrqbqfI+9WfuxxPSS0eKtG/ISD9GfX9Q/h6VHd2OGz4qFZnl8NWvlGTMxANr8xYE3qVYThPhV+dpZD3YKP8AVF/xqhxKpoJbskJLh0Go89lS19RRSXZIbuHQaj5KaKwIuNQdQa/a09l7Kjw8fhxKVQcgWZvpmJtW5WRda/u7LLOtfTZYMZhfEQoWdb/aRirD0I5VFt09wzg5jKZQzEOpXKDoTdbMdQ2gvp5jvXdl3hhXFLhS351lLAdNOSn9oi5A8h6V06nEs0LCzYOHqFOJJYmFmwd8UpSlLJdK/HNhoL9v/NftKEKO7S34hw9/GSSPLzLBQB3vm5d+VR3bfFrAvh3VJ0uR+unLqAA1ySNLd6neO2dHMuWRQw6eY9D0qg9+sJBgtoxx4QOJGa8oiUNmQc1Mfyli1wGsORJpGXtRdpOhv+fdUlV7Q27HOu117WsODv005F/ALb4c79nCYh2xrCNJ18eO7ADK5sFBYgXGVbDyJqycPxXwMjBUkzseQUoT9A1VBvVtnEDD3eCSAZlOZGV7pezIzqLwtbW400terb4d7rYJMLHPh0UiRQwJF/re5Y9yT7VFA6Rwsywv4Efncl6N8722is25OxBAtbn00HN9QpTs7aHjLmEbovQuAL+gBJrcpSrJoIGpWgYHBoDjcpX47gAkmwGpJ5V+1ydv7vLi0yPLKidVjKgN966kn05VIwNLgHGwUzA0uAcbBQffviAkqPhoAHVtHkPLQ3sg66gfF9POq7q2G4RYbpLN9UP/AA1zdscJskTNBIzuNQjADN5gEfa8q19FXUMDRFGSPEc961NJW0ULRGwnzH8quaV+spBIIsRoQefpU+3D3BjxEJmxAbKxtGoJW4HNjbWxOg9DVvU1UdNH2j9laVFSynZnfstDd3iVPh7JL+ejGmp+MDs3X0P1FWZsPenD4sXicFuZQ6OPVeo7i4rDhtyMFHyw8Z+9d/7ZNdXD4KOP5ERPuqB/AVi66opZzmiYQfIfDX5LI1k9NNrGwg+X8LPSlR/fHetcFDcWaV9I0P4seuUfibCq6KJ0rwxguSkY43SuDGDUrX23w+gxMwkcuNGzAMfiJtY3a+UDXQDrUjw0ORFW5bKALm1zbTWwAv7Vpbv7cTFwLKnXRl6qw5qf+9QQa6VSTSSm0UhPu6W6LuWSU2jkJ93jolKUpdQJSlKELDjMGksbRyKGRgQwPUGqfxW4MibQTDamOQ5lk/YGrE/tKNPUjzFXG8oBAJALGwueZsTYeZsCfavrL1p+jrpaTNl2I+PVO0tbJTXy7EfhXxh4FRFRRZVAVQOgAsB9K+w1R7faWdIA2FaQS5gAqIHzA88wINgAL39utR3h4caJZkkIVVcPKJVYyFnB1XUcwnM3HrXjKQvgdOXjTjleMpS+EzFw045VhSE2OW17aX0F+lyOlV1t3iNi8NIY3w0cbdMxZgR5gi1xVj1BeKYaSOCGNC8jOWAVczWUWPLkCWH0qTDezdMGSNBB8rd6kw/s3TBkjQQfgqym2rI05nLHxS2fN5EG4t5AWGnap9sbibiZnWNcKsrnojMvqTe4A7nSo9/e3xvhZ/DW/wDV5xn9bcva9+1SzhTGY1xEUiFJFdWOZcrWYEAG+tgVP1rRYhJSPgL2hry3Tfb04V9XPpnQlwAdl0329OFOoGYqCwCtbUA5gD5XsL/SslKVi1kUpSlCFgx2IKRswBJA0AFyTyA+tqiuyNxhnM04Gd9WA+Y/eYdOwqQbZ3iw+ETNiJkiHTMdT6KNW9hUF2lx5wSEiKOabvYIv+sb/wCrU0eEz1rg5jC4D09dkhUUsUzw6U3A448+vCmW091oZVsFCMBYFRp6EdR+Nam6mzWwhbDlAqG7xlfkvf4gP1b3vbTrUAb+kML6YI27za/7ut3Bf0gcOT+dw0qd1ZH/AI5acd+mq1rhIIiD3EfwCuPZqcTCZnuuHTY+I281a1Kj+72/eDxukE6l/wCra6P/AKLWv7XqQUjLE+J2WRpB7xZWIIOyUpSo16lKVHN8N8FwSJYB5GYfBf7I+Yny00Hc9jUsUT5nhjBclSRROlcGMFyVob1cPExUySoQhLDxv2l6sP27ad/bWTyzRYaEFiI40AXrZQNBy5DlWvs/eXDzRq6ypZhezMoYdiCdCK2sVEJoWVXsHUrnWx0OhIvcX51PJLK4NjmvZqmkklcGxy3s1cnCb74WXEGFJAfhzZyQEJuPhBPNrG9d4G/Kodg+GGHinjkBLqt80coVwxsQDyFrGxtY8qmCIAAAAANABoBXlUKcEdgSRbW6KkQAjsSSLa3UW3v3YmlBkw+JljYC5jMriM28rH4D+HpzqnJsQzm7MzHzYkn6mvQm1cGZYZI1bIXUrmte2YWJtca2JqObL4Z4SL51aZvNzp7Kth9b1bYdibKeMiXU8WGvqrOgxFkEZEmvSw19VVWxPHaVYoJGRpGAFnKC/cg1dG7mw5IE/PYiWdyNczEoPug6+5/CuPPwzhWVJcO7Qsjq4Hzp8JBtqcw5edTKosUxBlSB2W3Omvr9FHiNcycDs9udNfVKUpVGqZK5e39t/ksfieDLKo5+GFOXubkEDuAa6lK6YQHAuFwumEAguFwqU3r34fFyxsgMSxfEgzXOa/z3AGtgLe/nUq3d4iYjEusSYVXewzN4hVR5sfhOUdvYVoLwzmxGImkkZYI2kkKqAGaxY5fhBAUWt1v2ru7mboz4GeQFkkhkXmLghlPw3U9i3ImtPVS0Hs+RgBc0aC553159VoqiSi7DI0Alo0GvO+vPqpkO9LV+0rLLNpWOSVVGZiAPMkAfWslVjtzcvGPiw4KKks2a0ZZkjI1DsrAXOhN7ak20uKbpYGTOIe8NTVNCyVxD35VZ1fmWsODjcIokYO4GrKuUHvlubfWs9KnQpY6FKUpXi8Sqw4lcWhhWbDYSzTjR5DqsfYDkz/gO50HY4rb6nAYTLEbTzXWM9VA+aT2uAO5HlXm9mJJJ1J1JNa7AMGbUf+xOPd4HXvPd/KXlktoFnx20JJpDJK7SO3NmJJPuf4Vr0pX0JrQ0WGyVSlKV6vF9JIVIIJBGoINiPQ9Ktvh1xiZWXD45robBJzzHkJPNf2uY635ioqUjW0ENbHklHgeR4Ltry06L2OrXFxX7VScEt92lU4GZrsi5oGJ1Kj5k75eY7X8qtuvlNdRvo5jC/j4jqnmuDhcLR2vsePEx5JAbdCrFSO4I/npVK7U3cZcZLh8OrzZGsLLc8gdbaCxJF9OVXxXxHCq3yqBc3NgBcnmTbmamocRfSXtqDxxfqrKjr30t7ag8fNUxuvu6Bjo4sZFIqtcKGBVSwF1BPUGx5HU2q54ogqhVAAAsABYADoAOQr6Ir9qOtrXVbg5wtYbX08VxWVjqpwcdLDySlKUgklFN8t73wbJ4aLJcEupD3X9Vsw0AOuh10rY3L3ikxUOaWN1a7ENkKxkX0ysfmsKkLoCCCAQRYg6gg8wR1r5ggVFCoAqqAqgcgBoAKbMsXY5Mnvdbpoyx9jkye91uslKUpRKpSlKEJSlKEJSlKEJSlKEJWDGz5ELeVv4gVnrS2z+gb2/tCu2C7gO9L1TyyF7xuGn+Fug0rk7J2sCFRtG5A9D5e9dah7Cw2K8pamOpjEkZ+3clKUrhMrznxq2kZdquhPwwpGij1UOfxf8ACodsvZUuJlWKFGkkbkq/ifIAeZ0qW8ZsCY9ryseUixuvpkCH8Uapb/R8w0dsU+hlBjXuEOY6erDX7or6g2rFFhLJmC9mt9Tbfz3SWXNJYrmYPgBiWQGTEQo36oDPbsTp+F6i293DfF7PGeVVeImwljJK3PIEEAqfUW716frn7wYaOTCzJKAYzG+a/K2Um/a1r+1Zen/UtWJQZLFpO1ren4VMYW20XkepfujwvxePXxECxRHlJJcBvPKoBLevLvUUw6guoY2UkXPa+p+levcHAiRokYARVCqByAAsLdrWrTY9islCxoiGrr6ni1vjqoYmB26o7aHAPFIhaKaKUj7JDIT2BNxf1tVbY7ASQyNHKjI6GzKwsQa9gGqQ/pAYWMYjDOthI0bh/MhSMhP1Yf8AiqzBMcqKmcQT63vY2ttrwu5IgBcKv9z9pHD4/DSg2yypf0YhWHupNesK8n7n7OM+Pw0QF80sd/QMGY+yg16wpX9WZe2jtvY+l9PmuoNilKV8+KL5bi/O19fpWOU5IG6+q1Nnz5g4vqHYfjcVt1GFxrRSsw5MWNjyIzEfXQ1PFHnBA3VZX1gpXxvd+3W/19VJ6VjgmDqGHIi9ZKgIsrNrg4AjYpSlKF6lKUoQlKUoQlYsTiUjUs7KijmzEAD3NZarXi6sl4Dr4Vm9M/fvl5fvVJGzO4NTtBSirnbCXWup3gdu4eY5Ypo3byVgT9OdMdt7DwtllmjRv1WYA/TnVB4bEtG6uhIZSGUjoRTEYhpHZ3JLMSzE9SdTTnsYvvotT/tduf8A5Dlt01uvQ2GxSSKGRldTyZSCD7istVtwiSS8518L4R2z9u+Xn6rVk0nIzI4tWWr6UUtQ6EG9krT2p8g++n9oVuVp7U+Vf8on8a8j/cFU1f8Awu8FzNp7HyXkQ6A3t5dx2ruQvdQfMA/UV+utwR56V+QJlVR5AD6CunyF7QDwoaejZTyudHoHDUd4/tfGKxGRS1ieQsouSSbACufM07qWNoVAJsPic2F+fJa3sYdF++n9oVzNpbxRjPHZr2Zb2Fr2I87865aDwFFXSxx3MsmUcC9rnXnf4jvUS4zboHFYRcRELywAkgc2jOrDuV+b0zVTG629U2z5xNARe1mU6q688pH8+Yr1Yg+Eegqh+LnDgYRji8OAIXazp/Vs3UfsE39DpytWxwDEY3s9hqNQf237+Pp/Sbkaf3hSjBcf8KU/OwTo/kmR19iWU/hUP354wyY2MwQoYYW0ck3kceRtoq+YF7+dV1W7sbBpLiI0lkWKNmGeRuSrzJ9bcu9q0EeCUNM7tgzbXcm3gP7URlc7RdyLcGZtlNj9coewS2pjF1aT0D2HoCakm5XGmTCxLBiYzNGgAR1IEigclN9HA6ag+tWTFvxslYBAMTD4QTw8nxWy2y25eVeeNvYOOLEyJDIssQY+G68ip1X3ANj3BpKkf/qvaRVkRABu24I06X6j43XThksWlXHtHj/hwn5iCZ36eJkRR6lWYmqg3i3hmxuIaedru2gA0VQOSqOgFcypzwu4f/3RmLy6YeIjPbm5OoQHoLak+R76PMo6LCY3TgWtydT4DxXOZ0hspdwN3NK5sdKtrgpAD5H55Pe2UfvVcNY4IQihVAVVACgCwAGgAHQVobU26sLBSGJIvp5cuvpXzmuq3107pXc7DoOillmipY88hsOq+5MO0rteRlRTbKlgflB1bn1pHgUikTItic1zzJ06k6mtaKVp4ZGhJQs+l9DoqAi45cudYtj7OnWQNKxyi9gWzakW9qVtpuqsStdKwsiLsxvn3AF+/bTwXermYfBLLCMw1u9j1F2NdOtTZP6Fff8Aia8aSG3HUfNWU0bZJQx4uC138tXxsdCsZU81Zh+N/wCdbOJxKxozuwVVF2Y8gBX2iWv3N/8Av6Vzt5dj/lWFkhDZSwFj0upDC/a4FeEhzrnlM0cLWBkTzZosL939LgS8VcIGsBMw/WCC30LA/hXUm33wi4cT+LdWJAABzki11y8wRcc9NR5iqc2tsSbDPlmQoeh+ye4bka0b0/7LGbEFfQP9u0crWujcbeINwrewnFPCO2VhLGD9plFvfKxI+lS9HBAIIIIuCNQQeRqhth7tT4t7RIbX1c6Ivq38hrV47LwIhgjiBuI0VLnrlFr0tURsZ+1UONUNLSFrYXa8i9/6W1SlKWWfSsOMwaSoUkUOjaFSLis1KF6CQbhVdvdw2EMbTYYkqvxNG2pA6lW6geR1t1Nfu6PDUSxrNiSQrWZY10JHQs3QHnYa261Z7oCCCLg6EGiqALDQDQCmPaH5ct1d/wCu1fYdlm1/+ubdPvusWEwiRIEjUIq6BQLAVmpWOeXKpY9AT9Kg3Ko3v3c4+KyXrS2l/i/8on86jeIxLO12Nz/D0rawOLZmjQm4Dgi/MWvp6U77MWe9dZY45HUEwhpFyAD58jj4qT1+Nextz6V+0pFalRfBYfFGYeJnyhgWufh0N9OnTpXYn2FC75yuvM6mx9RXQrm7xbdTB4WTESXKxi5A5kkgADuSQKlbmkcGsGp0FlVwYZDEwsku8Xv72tl0qiHFmMHY+Kv0CH6SJVfp/SBm8YE4aMQ31UMxkt2bQX/dqyd7YBjtkTeCcwlh8SO32rWkUepsBVsKCfD6iF84sC4c32IVhmDgbKiOG26kW0MYYJWdVEbvdCAbqVA5gi3xGu7u1w3w+IfaId5R+SOyx5SuoXxfmuuvyDlbrWPgWwG1Gvp+Yk5/ejqXbiSDxNuajWWS2v8Al61WJ1k8UsoY4gBrLebrH4KBjQQL96g2F3GhbYT7QLyeKrEBbrk/SqnK1+R86zbwbgQQYTZ0yvIWxZhEgJWw8RFY5bLpqx53rt7Pcf8ApCUXF850/wA+lbW+bj+52xNRo2Gv/wDWlcCsqO3y5jbtZB5BtwPIoyi3kFC+J258WzsTHFCzsrRhyXIJvmZbfCBp8IqzeAg/9uk/+Q/9iOofx7YHHw2N/wAwP949WFwd2W0GyYy4sZWeax8msF+qqD70riVQ6TB43SG7nEfNdMFpDZTmsOIwaSfOqtblcXqn9t8e3TEsuHhjeFSVDOWzPY2zC2ig9ND/ACqydzN7Y9o4UTxqV1KOh1KsACRfqLEEHvWZqcLqqWMSytsD+a9FISyS7Tqu1FEFFlAAHQCwpLKFF2IA8zX3Uf3imJcL0Av7m/8AypKJnaOsla6qFHAZANtAF2Icej3ysCR06/jXxsr9CnpUVRyCCNCKlezB+ZT7oqaaERt05VbhmIurZfeFi0HbvI+i2qUpSi0Kx4jDK6lXVWU8wwBB9jUQwvDWFcY0pAaGwKRHUZiTcHzQWBA/a7azOldte5uxTMFXNAHCNxFxY/nzXzHGFACgADkALAewr6pSuEslKUoQlKUoQlKUoQlYsTFmRl8wRWWleg21XLmhwLTyoU6EEg6EaGtvY8JaZbdNT7f/ALapBitmxyG7DXzGhrJhsGsYsot5+f1p51UCy1tVlIMAfHUB5cMoN+/RZqUpSC1qVTe//FqCQYnA/kzyJ8URk8QKcyn5lXKeTKDqdbVclVTvVwP/ACnFSTQ4gRiVi7IyFrMdWsQRoTrbpVzg7qNsxdVm1tW77jw18FHJmt7qo2r64Ob6QNgo8I8oWeMsFVzbMpYsuUnQkXtbnpWbYXAzBwj8+XxDEW1JjQdwqG9/VjUa3p4Eul3wMmcc/CkID+ivyb3t6mtPW4lh2Jt9nc8t1uHW0v8AnWyhax7NV298uCSYmVpsLIsLOSXjYExknUkEapfysR6VGf7wGL/r8P8A7T/orlbL4ibT2Y/gzZmC6eFiA1wP2W+YDy1IqyN3uN2Dnss+bDOf1vij9nUae4FLyHGKOMCNwewbEAHT+f58V6OzcddFDBwAxf8AX4f/AGn/AEVkX+j9ieuJg+j/APKrrh2jE8fiJIjR2vnDArb7wNqiG8PGDAYa4VziHH2YbEe7n4foTSEOM4rO7JFqe5o+Omi6MbBuo7u5wGSOQPi5hKFNxGilVP3mOpHYAetSbiLvhh8HgpovEUTPEyRRrqwzLlBsPkUX5m3LSqu25xgx+MbwsOPBVtAsQLStfpnte/3QK3N2uCmKxJ8TGOYFbUg/HM3rfRfck9qdlpJMzajFZgLbNG/oPja/iuQ4bMCrCrD3L4sfkEUcCYZTHmzSNnPiMWtmYaWGgAA7c+tWBtPgbgZIlWLxIXUW8QNnzd2VtD7Zaj2C/o/sJlMmKVogQSFjIYgdNWst/PWrCbGMMrYi2Ymw4IPyXIje06K5hXF3gwZNnAvYWb+R/jXaFDXz2N5Y7MF7WUraqIxO5ULjjLEAC5PIVMMPFlRV8gB9Kx4V42GePIQftLYg+4rYqWeYyaWtZI4bhfsOYk3J7rJStfHY+OFC8rqijmWNh6dz2rDsbbCYqISx3yEsFJFicpK3t0FwahyOy57adVd5HZc1tFvUr5llCqWYgAAkk6AAaknyFFkB5EG4uPTz9K4suLL6pSlCEpSlCEqNYvf2CHEPBOHjZSPiIzIQQCDddRofKpLVZ8Xdk2MWIA53if2uyf8AH9BT+HwxTzCKXnbxTtDFHNL2cnO3irCwO1IpheKRJB+ywP1A5e9feNx8cKF5HVFHViAPx5mvO8UrKQykqRyIJB+orLjNoyTEGWR5CBYF2LW+vKrs/p739H+74aq3OB+9o/Tw1Vkbe4rot1wqZz/WPcL7Lzb3tU/hvlGbnYX9ba1552XFmniU8mkQfVgK9E0ji9JFShjIx1ufRKYpTRUwYyMdb/BYMbi1ijZ2IAUEm5AGnc1xNhb8wYt1jjEmcqWYFdEA53a9udhpfmK7WO2dHMuWVFkXnZlDD115GuHsLcPD4Zg6hjIGYh8zDQ8lsDYrbTW96rovZ+yd2l83FtvNIR9h2bs983CklKVH59+cKk7Qs5LDKBlBcMW0yjJf4gbaHzqCOJ8l8gJsoWRvk/YLqQUoK09r7VTDQSTymyRqWY9dOg8yTYDua5a0uIaNyo1uUqhZOPOL/KC6xxeDfSIg3t98G+bva3apDtjj7CIl/JoXeVlufE+FEPlpq9u1h3q7f+n65paMl79Dt49FF2rVY23tiYbExFcVHG6AE3ewy9w3NPUEV5y362TgIJrYHENMLnMtrqvpLoH+nuaw7Z3qx20pAju8hY/DDGDl9o15nubnvUq3Z4HYmaz4phh055dGlPtyT3JPatJQ0wwdueqnt/1G3pufIDxULj2n7Qq2ErBSoJynUi5sbcrjka6262z8LNOFxeIaCP8AWCZr9r/Y9SDV+QcI9nLB4XgZr85GY+JfzDC1vQC3aoDvNwIlju+Dk8Vf6uSyv7N8re+WmY8fo6nNHmMZOx09b6gea8MThrurR3T3ZwWGiDYNIyGH6UEOzf5zW/oNO1SCvK2C2rjtlzEKZcO/No2BCt6o2jDvb3qzN2+PSEZcbEUa36SIZlPqhN19ifas7X4DV3Msbu1B55+/kSpWSt2Oit2lURtLj1ijPeGKJIQdEcFmYftMCLE9uXerf3T3mjx+FTER6BtGU81YfMp8/XqCKq6zCamjjbJK3Q+du4qRrw42C7FKUqrXapDb0suB2hOIZGj+MsMpsCH+MAjkwGa2vlXYwPFqdUIkiSRrfCwJXXzZRofa1avFHFRPjR4ZuyoEktyuCSBfqQDY+WneodW9hpoqunY6Zmth3H6rbRU8VTAx0rdbDxXQ2xt2bFPnmct5Dkq9gvIfxq4dwIsuzoB5qzf6Tsf51R1Wrw/33iaKPCyWjdAEQk/C9uWp5N269PKlcZp3ezNbE3QG+ngUti0B9nDY26A8KVbxbPlmw7xxSCMsCCSua4IIK8xlvyvrUb4c7u4jDBnmVQJUWwJbxEyk2UgiwBBva+mntN6VlmVT2QuhFrFZttS9sRiFrFKVyd6IJXwkqwlQxRgbqWJGU3VbHRjyB19K0Nx8Hio4mGLLFjlKlnzWXL8tvssDe/nftXIhBiMmYXB25XIiBiMmYb7cqS0pSl1AsOMxiRI0kjBUUXLHkKp7fTflsYfDjGWAG4B+ZiOTHyHkPr2sfeTdBcaR4k0qqvJFK5b+diup9TXAfhBD0nlHqFP8hV5hslHAe0lN3caaD7q4w+Skh/8AJKfe8NvuqspU13p4bNhYfFicyqvzgrYgfraE3A6+XPzqFVr6epjqG54zcLUwVEc7c0ZuEqV7s8Q58LZH/PRD7LH4lH7LfyOnpXf3M4dwy4ZZsSrFn+JVzFQF+yTbW51PPkRUwwm5+Dj+XDxerLnP1e9UldilI68T2F1vzQ7qorMRpjeJzS635oVl2HvHBi0zQve3zKdGX1H8+VdOviOIKLKAB5AWH4V91knlpccgsPX6LLvLS45RohFcCfcfCvOZmjFyFACkooIN8wyWOY6a9qw74b5rgvDFs7uQSvkgPxN6nkO9/Ku/hMUsiK6HMrAMp8wdRU4bPCwSC4DuVOBNCwSC4DuVlArR27sWPF4d4JQSkgs1jY6EEEHzBANb9KXa4scHNNiEsvPnEzcXB7MjjEbTvNKSVzsmVVW2YkBBc6gDXz8qg+xIo2xMSyhjGzorhDZrEgGxsdda9Qbz7n4faEYTEJfKbqynK6352Pew0OmlcvYHCvAYSQSJEXkU3VpGL2PmBooPe1bSk/UccdKWzZnSa/bXhLOhJdpsu1sLdjDYNMuHhSPzIF2Pqx1b3NdWlKxj3ukdmebnvTOyUpX4DeuELS2vsSDFRlJ4klXyYXt3B5qe4IrzLv8AbMhw+0JocOrrHGQtmOY3sCbHnludL3r1RUY3m4cYLHP4k0ZElgDIjFWNuV+je4q/wXFBQyntSS0jYdetlFIzMNFSXDTdXC7QleCdpkkC54yhXKQLBlIZTrqDe/nV9bp7pw7Pg8GHMVLF2Lm7FiAL6AAaKBYDpWpurw+wmzyzQK2dhYu7ZmtzyjQAC4HIdKktc4xihrJCI3O7PTQ9URsyjXdKhm/+97YdPBgB8Vhq4BsgPkf1z08uflUzpVTBIyOQPe3MBxsm4HtjeHPbcDhebmOuvPvX5Xo94FPNQfUA1VHEzdfwZRiIxaOQ2cAaK/8AINz9QfMVr6LGWVEgjc3LfbW/lsFqaTFWzydmW2vtr9lC4MOzsFRWZjyVQST6AVIMDw8xsn+JyDzkYL+HzfhUg4S7Gu8mJYaL+bT1Ni59hlH7xqzqXxHGHwSmKIDTclQV2KvhkMcYGnK4m6uzsVBFkxMqS2+UgMWHYsbZh7X7mu3QmuXiN6MKnzYiEds6k/QG9Zd2ed5cBqeg+QWcdnmcXAa9w+i6d6/aqfZe/wAf7qNM5tBJ+aseSqPkb2NyfvtVl4XbUEv6OaJ/uupP0BpiqoZaYjMNwD9vJT1NHJTkZhuL/ZbtKUpFJpSlKEL8Zbix1BqtNocM/wDD08Mf4M5LN+wBqU9DyB79tZ/j9sRQvGkjBTK2VL9Ta/t0HqR51u05T1M1LdzNMw/D5JuColpveZpmH4fJfKKAABoBoAKwYfaMcjuiOGaMgOB9kkXAPfQ1zN8dkNicMUjQNJcZCWy5TfVr8+V9Ot6ie6m42JgxTeJI8aZc2eF/hc3HwtcdydR6V1DTxPhc90lnDYLqKCJ8TnufYjYKyKgG+o2lBmlinZ4OZyogdB3suq/tD386n4rh75wSyYOSOFSzyWQAECwJ+IknQDKCPeuaKQMmbcAgnW4FvjsuaOTJKLgEE63A/AqQxuOkmcvK7OxtdmNzpyrsbu7cxwKwYV3PPKgCsBc3J+IEKLm5PKpHs7hE5UmaZUa2ioua3qSR9B9azbubmYrA4+NyBJEcyM6HkGU2up1GuXzHetZNX0j43MaWkgaAjTTpwtPLW0ro3MaWkgaAjTyU32Dh8Qsf+FSrJIeiqFVe1wBmPfSunSlYl7s7i7+NFj3uzEn7JSlK5XKUrHiIiykBip6MLX/EEVBd69obVwgLxR/lUY1JRkVx6oYz+BNRSSFn+JPp8ylp5zF/gSO63xuQpLvbtdcPhJHZsuhF/IWJY+ygmvjc/aYmwy2N8thfzFrqfS38Kprae8mJ2wiwPljUMDMpkAlCAgsvh+GpBJC66j61+bK3qxWyk/J1CysCVjCSXlZATkvH4bWsOpsKSMx7bN8NNuu9t+/ZUxrD7UHje1slxe2+be179+2q9BUqA7rbQ2piwGlT8nQ8izIzH90IP41OcNCVWzOXPVjYfgAAKcjlz/4ken1VxT1Jm/wIHU2t5WJustKUqZNJSlKEJWrtTZqYiF4pBdXFj/IjuDYj0rari7D3ojxMs8S/NC5Xn8yjTOO2bMPp51LG1+r2f4636KRjX6vbx8Fm2HstcHhVjGuRSWIBJJ1ZiANTryHpXLw3ELCyYlYkcZChPiNdFzXFk+O2tsx+lSc9qhGE4ZImJjmZxMMztKrqAGJDEEAaaMRob/ypqAwSZ3VBObW3jr+bpqEwyZ3Tk348VNwQRcag1V3EvdOOEDExWTO2Vo+hYgnMvlyNxVoqthYcqj2926xx3hIZMkaFmewuxNgAB0GmbU+fKvcOqOwnDi6zefBFBP2EwcTYc+Co+rS4c7mxiNMVJaR21jH2U1tfXm+nPp0866OJ4YYRogihkYcpAxLE/tA6EdrDtauvursd8Lhlhdg2RnysLi6liw0PI6nTWrbEMVZPBlhJBvr3hWldibJocsRIN9fBdilKVmVnUrj7x4rFxpmwscchHNWzZv3QCA3pe/rXYpXcbsjg4gHuK7Y7K4Ei/iqC3h29Nipc09gyjKFAKhbE3FjqDfn6VK9ztvbRxb+GkyhEAzuyISByHS7MbH6amuxgOF0Zd5MS5kZ2ZsqEqozEnn8zHXtXT3f3HXB4gyQysUZSrRuAeoIIYW5EdR1NaapxCjdCY2AXA0u248loqiupXRGNgFwNNNPJSZBYC5v3r9pSsss0lc/Gbfw8TFZJkRlGYqzWNj1APP2vXQqF757iPi2MqzfGotHGVAQDna41ubk3NM0zInyZZXZR1TFOyN77SusFLcFjFljWRDdXAZTYi4PI2PKs9czYGwlwsQjV5HAt87XA+6PsjtXTqGQNDiGG44UUgaHHKdOEpSlcLhKUpQhK1dp44QwvIRfKpIA5k9AO5NhW1Wrj9nrMAr3Kg3Kg2Btyv1tXL82U5d1HLnyHs9+FSOwtxMbi8RNNLIUMzXcRaEL0QzW+EAdE5+dfu2tw8bg8VFOkhmWP4fjtmZCdU8TQORqQHsQepq9IogoCqAAOQAsK/XjDAggEHmDqKU9lNtTr4afX43VX/priw3f7xFtha1rWtvtze/etXZGPE0KP1I1HkRofxrcrUwOzUhzBLhWN8vQHkbeV9PpW3TUebKM26soA8RgSfutr9fNKUpXamSlKUIUI4gfl0SNNBORCLZ0AVWXpcNa7C/e4v16VVhsW8bZkdkblmVip17g8qvneTZBxWGeENkz5QWtewDqx06mwriNwvwZiCWcMP8YG+MnuPlt2tWjw/EoIIcko1vwOOp6q/ocQhhhyyDW/A47+q6+7OypIIAJZnmkNizM7MB+yt+Sjz68/Tr1gwOHMcSIWzFVVc1rE5Ra9vM2rPVBI8veXFUcji9xcUrg7Q30w8MphYt4udEyZTc57Wa5+HLZgb3rvVDNtcOVnxKzNI7ZnvKrEfLbQJlAy2IA9D5jWelbA5x7ckC3HVTUzYS49sSBbjqpnSsWFwwjRUW+VRYXJY2HdiSfestKnuS57kpSleLxKUpQhKUpQhKUpQhKUpQhKUpQhKUpQhKUpQhKUpQhKUpQhKUpQhKUpQhKUpQhKUpQhKUpQhKUpQhKUpQhKUpQhf//Z"/>
          <p:cNvSpPr>
            <a:spLocks noChangeAspect="1" noChangeArrowheads="1"/>
          </p:cNvSpPr>
          <p:nvPr/>
        </p:nvSpPr>
        <p:spPr bwMode="auto">
          <a:xfrm>
            <a:off x="0" y="-741363"/>
            <a:ext cx="203835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0.gstatic.com/images?q=tbn:ANd9GcSgZDGF3YxzhU3ARESl_xL6v7-Lg-Yi2mb2jEy9rLt1KPTGNXyY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894" y="-5715064"/>
            <a:ext cx="34211380" cy="12787402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bg1"/>
                </a:solidFill>
              </a:rPr>
              <a:t>6 de septiembre del 2012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chemeClr val="bg1">
                    <a:lumMod val="95000"/>
                  </a:schemeClr>
                </a:solidFill>
              </a:rPr>
              <a:t>Independencia de Panamá de España </a:t>
            </a:r>
            <a:endParaRPr lang="es-PA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0100" y="221455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PA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58" y="2214554"/>
            <a:ext cx="78581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Procesos Emancipador  del 10 al 28 de noviembre de 1821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10 de noviembre I° grito de independencia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28 de noviembre de 1821 </a:t>
            </a:r>
          </a:p>
          <a:p>
            <a:endParaRPr lang="es-PA" dirty="0"/>
          </a:p>
        </p:txBody>
      </p:sp>
      <p:pic>
        <p:nvPicPr>
          <p:cNvPr id="6150" name="Picture 6" descr="http://t3.gstatic.com/images?q=tbn:ANd9GcTGvJdIol8wUWvSw772kxHFNCwBX_Jaz3BL3Sk9eH6tfwjzfPyx5qQu2c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00570"/>
            <a:ext cx="2552700" cy="1790701"/>
          </a:xfrm>
          <a:prstGeom prst="rect">
            <a:avLst/>
          </a:prstGeom>
          <a:noFill/>
        </p:spPr>
      </p:pic>
      <p:sp>
        <p:nvSpPr>
          <p:cNvPr id="6152" name="AutoShape 8" descr="data:image/jpeg;base64,/9j/4AAQSkZJRgABAQAAAQABAAD/2wCEAAkGBhQSERUUExMWFRUVGBcYFxgYFxwcGBofGBoXGRoaGx4bHCcfGR0jHRcYHy8gIycpLCwtHR4xNTAqNSYrLCkBCQoKDgwOGg8PGjAkHyQsLCw0LDQvLCwsLCwsLCksKiwsLCwsLCwvLCwsLCwsKSwsLCwsLCwsLCwsLCwsLCwsLP/AABEIAPQAzwMBIgACEQEDEQH/xAAcAAACAgMBAQAAAAAAAAAAAAAEBQMGAAIHAQj/xAA/EAACAQIEAwYDBgYBAwQDAAABAhEAAwQSITEFQVEGEyJhcYEykfAUQlKhscEHI2Jy0eEzQ4LxFVOSoiSDwv/EABoBAAMBAQEBAAAAAAAAAAAAAAIDBAEABQb/xAAxEQACAQMCBAQFBAIDAAAAAAABAgADESESMQRBUfATImHBcYGRobEjMtHhBRQzQvH/2gAMAwEAAhEDEQA/AEoevDhwRNTAeVSJ6VPecYEMDrPP0re5gxoP/NFIs+VbpY0k/Od60XMBmsItvYGNZmoltQJ5df8AdFXuIESFHuf8UHisS7EToANABFMgC53kFx+VYGNeKhmakArTDtPA9SLNaKlEZKEmdpmoY1sogV7btUR3UCtvOtBrNpmaFBnlHqPzpxheFsi+L4juJ23/ADoDC3WWYYj03prbx4IiNhSnZhtD0KRmSW1ivHbymoHxHnUlu5PKhNQ7mK8EcoVZE0QinehlYLqSB5GsfGfh1nnH1NKvc3jQkIzDPPPL5dZ/Wt+IYwLlB5AAAb7UmtSWMnUAHXzqW3h55kn5/M1jAERyYnrY1uX+6gZp3O9GYfAa6idJ8t6ExiwY/StFuUKxkF5/0oJ7sH686Iv2+dA3xTQIEivXKgDGpGrxLUUd7QI3fFAeda/aD6UHXqj50WgCDvCGxTHnWrPO9agVskztWWtO0z1rumgGnPLJ6e1a91P1rUo9KjvYlkQsgEgTB6czQm/KMpU1ZgGNhImwpHWtCnvUPDeP3Ll0qzBVCkkgDTaBrPM0dcxs/wDVRvJ7f7qdPlWFmU2I7+k9Rf8AH03XUj/UAe8GC60Qg8qwXhuQF/qU5k99MyepEedEWbE8xHry6+Yri4k1TgqqnAv8M/39potvyqSPOizhtNK0ZAoJaAPMwPn86zVi8kC5tBkta1MR1rZrUQdYYSNIMdD0IIII5EGsyE+VDqvkTmXSbGagipFLHbT0/wA1oigc5rV7/SazeYIVbtgATHqd6xr4nSglY1KiVpE2b94QxOmw/KibONbntG0D8xQl5SIIG3lUV3HEDQa9D/qitMljVJXQQSAOu00mxlxVMsRIG066eVCXsa9yMxMfhGg6bDf3oO5ZJJmRHKI/Kh0i8O5tMxHGDsAKXXMaSdhUr4aKgNrWqFCxJvNlumddaJW4BqflUKKOlbd0ZFYQJ2Ydbwuu9TjDfRrcBp2A9if1qVbR0mPr0oS0YBPO5HM153XKKmt25J1n0FS27Q6UvVCtBGTyofF2CyMqnKWETB0n/U/OmTL5CtHtVoacMRLw3gCW21Yk5SIiAZqa9wZTsaYhANelQvepbuxa4n0f+PVX4e7jmYrPC2Q5kaCKFONNtpYFPxZfhP8AUBsrjfT4tjM07a5Hl60NibCvuNOo1rQ9/wB0fUo2F6ZtJcJxAlipIDjQxsdJBH9LL4h6N0om7cDqVOjQYPtyP3Sdp5Uvw/C0gFbyKy+FRccWyBMjVwFOVtV8XNhEUY+GK5izCF3ZYKgnbSZyt+Jc0UNwpwZJUWnVH6mGHPn8+ve0GCut2wABK2ilwZjGVTAgEak+BgR5gxFGYPFi8G0KsphlmY3gyNCDB9wRypScX3uYLGayRlfoxnTzUgQfXyqsYLjV6xea4TmaT3gfY9Qem3LaKelMvcTy+LpqgDbk8+WMToL2tgBJ0AHMk8h1Ne8Vwy4a3nvXVUkGEBEnyk7+wjzoTiHHRh7XflPHlUIjb5mWYaOmsxyEaZjXO+IY57zNduuWd21Zo19OgHQaCgp03qHBsPzEkLTA1C5PLpLpheMszKCigMXVWzNqUyz9wx8Qg/pTaxdzTB1GpHMTt6jzFULFcUX7OgRibrR3hyxETIBncwhkanWedMuzvagKw79irDQXYkEGJW6o1Zep1PvBo2psBcCb+kcXt+PhLXcumNBQzoSVPmJo7vrTFQLtlmYSBbuBpEFpgEsNBzrW82XLpzE0KsCLiJZdODNMPa1kb9a3u2SQSSSdz++9aNip2FRm4x571hBvMEhMTqPrz60K9sb/AFyot7JAkVB3flRgzLTVErY2POvQusVIqGP2rTMIlgxXCbtoDONCYkMCJ33B6fvUT2udPuIXMxaTOsfLYeVI8d/LMalTz6eR89qTe5hEECai3B1Mz7fKtidunnUAuk8o/Ws7udzTFHWAWmt29714jE7/AJVMlk/7qdVCiJHn1obgbTcwQ4XQjnypNj8baANq7aYo0hnIgk/dyHvQDGh2iY8qsJuQJApdifCwuLaFyJbYkjKC3hUEEzA58joeQ87yyhW002pMcHP9fP2mnDuNnCOXuXXKOQVRlCkZgSZQrKrIgZQdx7tuK9vMAqB/stu6zsRpbC6jfMzKsesHn0Nc7x2IxTt391CXcNDeEkkiWORg28E6AATymk1i6CxZ4aJIEDU+emo51UlIHMWxZTbI+oj7iHHGxLiFsIJGiqFRN9NeTbFmkkCBGoK6zixbCp3jkljmCs3dheQGvizc9IiOcwDbxJUkgLJBGomJ6Datlwea5kBBA3YajTcjqOQ/eJp+gbcovWxN+cb8E7S2rS3lu23bvDmDqy5htuGB6EzrEnQ0ZgOCfabpd2FtbcG67MArKxJQ5mVQraZCCBoJA0ikI4arXcmcICYBbMd/7VYknoBzpzxJ7lnFWwVACBLdpSskqumchvFJb72h6REUl1sTo3McjsbJU2vaL+1XGvtN4ss92pbKT96TLPG8mB7AVdez/Ab1vCL3Ywtq5cDks9sXHe2UQr4jmyklmlVA0A2qodobdnOxTwOGOgEq3UaHwsDOsQfLej+A48m2jm5cD2itmEtrHd3HAE3CJGpYEQZgLpMUDqTSATEZYLWIqG/qDEnGbKm8RaOeAM5W2UWRvlBMhdNCY9BV34Vw7DLYtfyrbNkQl+7UyYBJkz1jSgb+HBAUd1/+14tg9CBrdfyJ0ETvAETH4lAVbuVja4XTuwo2Cqu56TPpQMzOoCmVLwlNWJqgm/Qd972lnB5KVToAAv7AChblsyP7h+hNIsHx29cDKDbzoJmDlcTGh2BkgbAUXgOIOzAFkLA6oyFGESDBBIb5fKgAZd4D8JTqAeCT87fTsGNrK9d6JXCmdoA3r3DGfzHyqa2kTp86wm88xgVJB5TZMMDpM6dNNdKju8P5ACN9tfT/AHRNupmbSa3UunIi/NqwYpfhZEHpXtvBCdx8/WjT4q0ZY1A+taWWhxmbmvkdx+9SBvz+XpQqtqakR+RNKUx5kN3hm5Tb8P8AipLfBL5ErZczz0g+msfKiLbdPKi7N4rqpIPONqbr6xRQcooxOAe3HeKVnaQPoe8VA5FPb12TJ576aH1FK8bgJ8VvbmvT08qwNfEwiK8VfCqXZgqqNST7fMkgADy60rxGJZyAEZJZURicrEtPiKwSFChjDCSTsJkH92rYhi/iNq3b7oc/GX7x15yCqpI2Hma2xVlXQrJU6FSsSrKZVtejAe0jnTMCZe0hNgqBlMqABJPi0ET5zp70o4r2dt3pYDJd5MNif6h+pGvrT/hd/vgyuuS4sC4qjNlJAMrzdWBkb6TzGonH+EYhFItAMSubMGAYL1VGh2JiJAMetKDlXtexnucNxCVKBSv5rbdfh8fX13nNzgHzlDEgkGDI0MHUedOeGiza/wCR2GvigT7DkPkTRPDLWHGly7kjcZC2nOMrAiPfzp/xXj2GlLWGJKWlEOc7IDrBIsrOp1+6Z671dVqn9oBnnIipm/v/ABNsViMNZRfs+ENy7bKu9w2vgP3SxZQFYjXUKBocrHWqUvFGOJW7cMtnVmLHMY0GpO5y/KBEUwx17E4m0rXr5OHViFYIFTMZMIgCl2jXQGJ1I5oCFMqJAkR4ZJMRrrpz+dFSpgA3377tFNUYEEfHlDcTgXu37hC/FcuxqBOVtTJ2AkSx099KseA4aLuUnKVTTMAVtgjQi0oIZvNiQN9KAsXVuuZEJIa9lHxE/BaXnHOBv4juRVnQExPhAiFGwjYGOnQaetJq1CABPa4LhEZjUOc9/wB/ba5Gu8GsZSBZQ6RJUfoP2iqsnZy7nAVWQExmIMR1IEx6VdCJ+v8ANLsXwi22uZ1PUR/ilU6pXn7y3ieDSpYhdvlB2v27QFtRGgEldWgR4j96ennSPG3tZBIZWXWdf6TO8jb2ovG2rqbXhcUcjofdWkH2NLGsNcdVUQzEADlvuOm9U00AzeeZxNRj5LW9P4teXnsnijcQ5yDcKh4G5EuhaP8AsWfWnly3Fc2XGPbxAOHb/gUKH0gBRlJJ2hjm01mYg10XDYu49tGurkcgFlGwM+exiJHLblSaigC886uDrLd35ydE0rLrACoLl09a1IOk0g3beT3C7SQvWC5WgrU4lQd5PQVmmAXhJbX60qQNRfEeGd23hIdDs6/v+E0PbFBa28oBvJLDcvSilcgUOmG1kSPrzorKwAI1jfT/ABXWJnGYik8qixFgoQeXrr6VAMYW1k6aHlG/+K8N6felk4tMAg/EeG2b4AdVYzIkaTtMjVTt4hG2tI8KSlxsO7HMPFaL6sy7FSfvMhETuVg8jVhdw0AyJ5jkfQ0PxLhi3rf8xS4UypAyXUg7oWAE6zBYHoeRIVbYO0Lw75ERXwt+8bdq8tu6bRVw2kicylG2zDxaGNHJkDUQ8M4Zi7J7hYugglfGQBlOrKX0B8hvA1MapOI9nb9m6zBzcBJbvO7YknckwSVbqDXty1fAWL1h+YAdrbSPPwwRG8++1V6QRZWBHrGounNsyw4rjz2Wy3ksXQdDl7kXPInJdJY68xS7ivE7V2Tg8JdOWc5E20Gn3sjan3qTit7Fd1LYZAp+Js9x/wD5G6GI9dvOq5d47etJ3echPwC5K9RAKyvsRW0qerI3+OPtCd7DO3w/mB4zjN24ylgAUEIIgL6T8/WnvZnsN9pw73i123GYW2CI1tssSNbgfNJiQuURqZ0qp3sSWO0E6nzn8verJwLti1mylpQFKXC6sfhAlHI8IzEkqREa5qsqhgn6ckB1N5jDuBYQ2EY31KZWlS4IBJ3cSNfCFAPrTIYssM3/ABpuHcQSOqqYgebfKmva/tUz4OUVkJsyobQiWVGI11IGfUCJEyYiuV28fGhVT66x561OlLxSWM9Qf5E8Ogp6dvW3t31lox3EreoGNdT/AGAj/wCqCk1/G3dSt8XQBJyEyB1ykTS63Ze9cVF1ZiAJJ+fkANT5TTPA4c4S/lxNsgMpEzOjSuZY+JYkafqIqjSqbZ9MSf8A2mrsA3lHW7Y+5EAu4hnglp/I0Rw7GNacMsEwRDCRB0PmPUVoMLlfLuDqpGoPmOtWvhfZYIc1yCfw7gevU/l60bFbWiQSh1sbEQ3g1vvAt25bVEXW3bXYsP8AqNoNuQM9elOWvbUJcYx5cv8AFa29f/NRMo5RFau9VtTGFvd5Vt3gAk6/XrQq6SZ15dBUck+vOh0ycsYVexOlBA6yOdTWlGs1mQA+VATabylkw1yDBkq2hE/Ig9QRNSdyqsQXA6GCJB2O3T9xUdxPnUvd5xliW0y7c9x6H/G1T0zYWlh6yRb1sTOY+YjX50cnErar4VJbTQiB6yKQ99Dd26srkkZWGoyiZmYgjYg60Wx+utMuRMI6zzit0XIcKFaYMc9Doesdd6XjnR91fD8qDgT+vl9a0tjfJmbTy3dPSRzGgkeU6fP/AHSjtG95GHcXu701tlLocjmQp8NxRsQubfprQHaTtCbbizbMXCAS2ngBmIn7x/IHnQvCuEPbQEPbGoae9vEyOcC2Vzb6kGsVTYOfkOsdSv0kVztDetr4714H7oNkZPIGSpy+ny6w8O7a4vOqW4uAtItAOc0b5RJdGgbg6CnOL4xiRbz3TYursq/afiPkrpJ8xoOkbUnv4vGuM11ThrVxcjOlqctttYkGVVo2XLPOqE0kZUfX2AvDdjyvPeLdrF7w95gyrbwb2ZgTqPEQZ01qr8RxyXGJ7sidocaewQA/Kp+KrbkLaAcLIz92UZvM/wAxgfXT0NH8A7K4nGQLVsZU0NwqqW1653iWPOPEasQU6a6tvmfeSsWY23ibA8Me82W2hYnnrAnmdIA8zRXDeCXWxSWQArmG8R8KgDP3hI+6AM0jpV5wXALSd1hDc75711hocg28bwJdguQgK0THw7U34KjJiMdh3eycNZW2r55UjvEfOLYsZQzco00UbRQDiS1yNow0QgF9++/aQYDidvG4a3g77WlS0jizeKsrHKhDoVk729yIlgCBIEpePcEw1ok4ZwUDIuS7qyhlZtA6hiFyySdIYDXnbcLxHCmwEtphbeWZtthQXCA/Aisc9x2JSXLwJ1g61RO0XaW3dzWLSi1aktcZktKYGsILaCJIEBmckwdNKxTq2M0/u2t3mT8P4vYQSGshyPwC3oRPv+U9KrnG+Jd/eLRpAA6GJ1/Oldu6GuSdJ2H6fIaUXcYa09KQRtXOdq1r6Q3srbD30UicrFx7I0f/AGj5Vf8AppVe7D8O7sNedTLDKg8jqT+QHzqygE8orKhiHxYdIO2GnetSIFGdx1NenC7x9fX+KmY2EDTeK3JJ0+dbIYE+tGLh4M/Q/wB7VEtuRMUBeBpM0U869QbTpUjrAP19a1GqaRQEzSpln+8fP/x7VIRpI5/X7V4dfr8q9PwwOtTysQHjtyER9+7uIZ8iYYehJGh5j1qbDYtWQNIEkgZoGoJHWOVSY57YQm6YQ6NoSTm+6FAJZjyABrnWJ7Qm0UlXyznTMBJ2TPkJzRC6AwZo0BqYWc2BedHFv9qCa34o59Of+Yqu47tMycNW7ZfNlu927KQXVSCykBhKy3hDMvpqa5pjccblwvs0zOYlj5sxMk+dOXhjUB5RRYARtxDG97jLlydGY5f7V8K/kJpueLJbAABJ039xtVZwiSQR6UXibLZoOg/81W1JTZeQlFIlVJEOx3aF7wylbX9zWkLHyLEEn3mhX7R30QW1ZFyyAyLBGbeOQ9QAaEZgNKK7PLaOMw4vAG0bqBwdiCdj5ExPlNGaaKpOnAzFuTfByZZ+wn8OziYxOLJFjdV2a95zutvzGraxG9X7iHaaxZTukKIqgqFAAVdIgAaD0qDtVcxL24sBCxkQxIURppGmkbH2iuK8Ue6t0riQ4Ybrtp5HWRXk01PHMSzWHSPNuHXa5jzF8RNq+Gs3FLd4oQiAxB0AgAgAaL6aA6mmGLxbYa7iranK7w7EMNcveK0MQCFmd2U/Dqx1FYs8NuZRdQW0CkMDmlgJkPqTIEH3BEVpxXFuLjk4gXnc+Mr8JynwyYAPWBpt6VeaIJC7/wDoihxFvMR3YyG5jSpLSS7TOuwIjcHmDEDl6xQT3CTJMk6zWpFYBVoAEiZi0uPZDsiL1s3XaCTlVYB0gEsddJ2A8mPST2wtjDYm3ae0WFzLluEgrmJIgr5GOfMGKrXBuN37KFbLm2CxY5VUljEakg6ADy59amTi/e4m3cxV64QhEmMzAKc2UAEBZPT86Ai5vHrUdUtew+/13nSXsQfP0qQWoE7A0Hhe1GEunw4hATycFDr/AHgD86e2+HlgDEjrGnQwdjtyqdydVpOCOcXAeVTxpRn2IDlUOIED6+hS2FhHAiLsTciABoYA99zXjIZjYc6mtjWa2uLJ251Jqh6ecEuWSRr9RWW7Enlp186Lu2t6kt2RXXxFsJ5juKZSUGshvEPFlMT4lXXaTy99qKw2KItZr2VSMxLEwMu4J6GDB8/WKo9qy165bs2ZLsWzExzySd4AGV2JmB7mLJ2nxpwmCdc1trqW1Q3P6iMii0p+E5ZOc66aRM0JS2kXyZYQdRW20p3bPtf9ouLbthsiSEVZBZm8JZ41mNAg2nUySKr1rs9imOYWbjHUwvieBMkKCWgAHlV37GdljZI8GfFOBMzFhTy0+FyNWY/D8I1mrRxC/h8Nae2Lwt3PDbxDDwuEUE5Lf4AyyZEkwOpNV/7ApeWmLjr1iPDaoZyLD4wH41Dj8Ua+8aiir+NUWjaH/GfulbbAeatlzKddwRVy4X/D5eJYY4vN3F69ddreVf5aopyKhUR+GcwM+s1S+0nYzGYMk3rRyf8Aup4rZ9WA8J8mANWKA+/0gmpbG8j4eyBSA3oY1nb9xr5+RgXE4syRvS9bpHn9H9iaw3DvTAljeca50hRNmczTzsgqfarT3f8AjS4pc9N4056waQCnXA7WbKkFsx1A57ADynb3rqmVImUstczrvAeME2ijxKHQjZkbVGH5j1FVrtbjUS5bvPbW53bzlI3GzCfT84o2/wAPzPceycr2rbN3f3HXQhQP+mzQXHKWiBE1TWx4xlhwR/MmVgkCANj19P2rxKfDaamvlPV1hwVG/SLe2OCFvEutts1h2N2wR8JS54hA5EE5SORFJFsczoPz9qs3D7JxOEa0TD4UlrZJ0yufh12BJbXkcu86JLHD3ugsfhUSTpPICBPMkCdvlXsK4yDy7H1nlNRYkaRv2fpN+DcEu4u6LdlfMkmFUbZnY7D/AMASab4vBWLLixYT7ViDo1xie7U9EQETA1LOT6UbxjtEmFwwweEU2yQO/YxmLxlcE84IIEQANt5pPwDEZEcr8TGJ8hrHz1+VI1O417DkOvqf4jKaAHTz/H9ze5wLudTd8Z3FsQBPKf8AVBfYlnn70dfvk70Pryp1MtbJjGRdgIHdw5UyNwdPo0TwrtDiMKxaxda3zKj4D6p8J+Va3zy+uVAsacM7yWooBxOvdku3lvGfyroW3iOUfBd/sn4W55Dvy6U4xSzpXB51kfX+66z2F7QtjbZR5a/aAkxq6mBn05g6N1kHcmpatMgYi1wY2yRGlb20/IUwv8HuBZK+0+L1it+F8LLNmcFbY3J0Jjks6z58qh0EG0ffEXARvUn2RlIJBUHUFhHpTvDXkRiyqBqQpA1HTU67e9EqDmDg7yABvA5sT1rimMQGM53wjh/e3b1y1oQkJP8ASi+JhI0Zj8PQ+tA9ksDfxmJa5iSty3Ye40ErBuMcoBUGQBqwJ0gb60a/aF0t57GVSt23busFkgPOUoH28QhjyI0POlXZdr7cQuXrl/RAbb3bpAXxzlWdl0Vn02y+dcgPmJtt8+zLWvo33M6jhMOtsQgCqI23MTudyerGdz70T+IPA0vF75dEKG2uZ9BAUGBrLEyNACfnFW3i/E2tW89lVuSPiLZgF/F4Qe8GhmCI1Nc449ie8BuN4jdlGVZbxjKUCbx3iaEiPhbrqa31DSbQEAF9XSdB7F9rcPcwSKi92bJ7vu5L7aq85VMPJMsAZze/nEcYXMzAMiAWy8uROlJuzvDDh7CW2guSXuR+NtwPJQAvtTDELIHl9GkVq2ryjaAEtmI+J9kcLfkm33bH71vwmfMDwt7j3pfw3+GthSTeuPdEEAAZAJEAyCSSN+kxM7ValGntUiGBQrXqAWBmlBvacm7YdkXwNwCS9l9bVyIkc1bkHHMe40obgeNNtiw+JQCB6Mrf/wA13mzgbWKsNavKHXYqeYGzA7gjqNveuddqv4T3LI7zB57yjUpvdUT+ED+ZHVdeq869KlXFVbNvE20m4kHCu0GRndj4lE68+7ViD5yYn+6qZYxfd3jB0JkfXzqE4ggtMg5cpHyBB+XOhy0+tPSkFv6w2rG4I3EfXcWLd/ODlW9bYMNcuo02GsOFgctJqOxjWS2qhlAXI4mG8Q5QRBUEzrOooG1YD2GIgurru2sGQAAfMyTIG2+tC3zBIBnzHOdT+dD4YPfSF/sG5PW/3nuJus7szNmZiWLHck7mjbC5Lan8RJoKxYLGAJJ2+ulHYlQAEmcvy84ph5CBTBy02uXprU3IodWrW4/yrVWazzXEXZqGawmvQKZJzcmZkpv2R7SvgMVbxCDNlzKyTGZWGVhPLqJnUDTSlibGisNwG7cwt3EqP5dl0RvVwxkeSws/3LQm2xmlZ3ThfbLC47/hu/zCDNpxlufLZo6qTU2SDI0k/kK+d8PfZGVlYqykFSDBBGoII2PnX0BwPin2nC2r5yy6Etl+HMNGIHKTy5GRsAakqUgJqGFWFzOR92JMbxMaeZ2o7E4lTAAhRy+UUpzkEEc4EeU7/nNFrpufkf3qJjgiMtmUK5iTes93cg/F4lUB53kjZiGE+0SdKK/9Dttg4S4YtozXATAZ89vvXJAli8iGOgKKkAgivL2AjQEwfPTb9deVDC+yi4mYw6MjAjWGyyVnT7qkHyE0KvnEqY3GYBhONquSzIGGNyDcbMTAMEMpcqkmCSkA9NxTLhmOt28QUOQqSihwAAjEMyAxCs3xS5AY5yRKyTBh7mDsAFrVwwDJJky2hBzGCDvtHlTfEduLVq2O4TMNhnK5RAj4VEtBPUe/NrAOcA57vEhmC2MZAweXuYrYjSqxf/i3ioEfZ2GYqVayDp19tN6M4P2sXEN/MFu2zajIMqDkVIJPXy3pD8Oyi/f5hhwTaOk2rPqa0bHWgcgYs0xlRSx89BrsDy5b14MchHgIaNyzZcok6kAEgf1bedTwyphVq4ykEH5U5wHFZ0b51XVxeVczjIImScwHhLawsiADqA2xrfCY9bqC4h0JI8wQYII+vzo0YqbiJdYf2l7GYbGHNdtxd/8AcXRj/dyff7w9xXPOI/wkxKMTaNu6o2y+Bz5FWMa+TGumYPikwrxtoaLxjP3LmyR3mR+7k+HNlOWdNg0H2r00qkjyxQNv3T59v22sLiLBkMHGVQdZAdX208K5lPr0oO/w+U7xBpCyIOggAn/5Bq6XwH+GeUj7ZdFxJBy2swmR4wWYAiSTOUS0bqK87DYVbdzE4G/btu1py6F0Vsy6AkSDoR3be586YaltoQ0sDec0wDbmeg/f69K9c7nrXRP4ocJtJZsOltEOdkORFUEFc2oUCYK7+Zrmty79elOptrGqdeygTK0d/r51taUsYESepA/MkCp73CLigFgoDbHOpB8pBIB8jTCwGIuxO0CNSgV5csFT4hH15V4q9P1FFBGDJ8Ph3uulq2pZ3YKqjck7Cuo8fx1nhnCvslq5be6wZHylWJdx/NciZCgQoJ/prnmD4law9v8AlZmxDghnMqtoSulvK2ZmZQyljAAYgDnSm9cLMWbc+VJILH0hE2+M0Fdo/hirf+n6k5e8bu55eG2bn/b3hO3PNXI+D8LfEXrdm2PHcYKOgndj0AALE9Aa73hsKtq2li1LLbQKIHJRBaBtO+vM0uu9gBMQTL6+k/7+fSvMmYiSdJ2/XnXoBMiNYkyQIA57/wC6kRGnS3cbfUBspGm2nXyrzHvvHyvPYj3+vehLlowZE+n76VKmJKtrrvsCB0/zr60SjB4C7mSACDMb79J59RS7WjbxWRJnKx2H1rDUtxnAwSSkKdTAEiToYGk7DbWrP9l5RMDlBH16RQd62Z+EieXLp0/eiV2XImWBlG4hav2/iEoOajwjpIGo9xQ1m9lII23HOeVXlsKecDpIkf8AikHGOGuWBFlfM2jE67xABO/zq+lXDYMWydIZwztELe9lLoO4curaBtmVhHxH1nWmv/rVi6CbbGy/IXAGiFCqFuLBUADZgfWCaqdnGJbaLisk8mB16kaelEXr9orKXAG/CVYZukGCJ89KW9IE7QgSM3l1WyzWyD8BSFZPEoJ8LAMNN8rLMaE9KrvD+NfZsR9n8JtuxAGYfyznI1cDxDQqXIETOgFVzC8SYNmR2U+RIPLQkb/7olnF18106zJcCTruWAjN10gzrJO/Lw+i4bb3mM5YYnTLLBtNmG6tow6yP/I86ixGPe24UOVmZAE7cyPux+IA+lVfguKfNJxCkoo7hi5Ns6wUfOA+q6a7AnmAKKGHYXJvAiR4QH73KOajXMdYIPl6ip2ULgmOpqGOMxpd406iWF0AEAuPErA7HMABuOcesHQS9hrneDEwc0ZS2V80beIq40Go1BjTpNQLgWFthbZlO4ui5dQmfuuGbloZOYRpppQK8RxCeBsmJgfFbYG4p9iT760oKT+wygADJEN7RY5MVZbC3Lo7wlXsMwiHURkZoClXDEZgdCedc/wXZi9cMBSvKGVgT6SIgeZG1Xm1iMJdWLj24OpW4TbKTOx+GN9AT7bVmMxeCtqA2KxDJyRL2Yaf9m3uaopVnpjQAfp33ziqlFGN5SMTwJLPhu3SHgmEQMmm3iLAyf7Y86FTEhAcjwTuQsAjlmQyp9hpvrVn4jxbDlIw9kHqL2R9x/UQwPmInzqsX8K7EkWo6ZdI9AWJq+mxYef72krqFPl94bicBibiB2COBAzrkO+sHJp6AwaXpi7ttvCFRyCvgChoOhBy9aGdWXcMs89RNeHH3CI7xo6Tp+dNCkYxFs4PWZdBU65SfWf05+5rXD2i7BREnrp8/wDVM+zuHw968ExV5rawApgZZnZmPwDzgj03rrnCOC2sMoFsajYkAxPQgc5+IyT1jSlVa/h4tmYqasxd2G7ODBp3pH89xBLCCin7oB+EtuZ1iAY1FXO32kcCCFfoSAD/AI+YpO93qvnI/wACoQ+bb6/evMasxN7xugdJYkx9y7Pds4jXKrAH1if0FL8Q9yYLGJ1knT50rR2BkT6j6/Sj7fE20zD30/TnSXqXGZwWUe52xtqRnVhHMgEiRII11EdBTXhuIW9D21Zx+NbTehEheu8TQvEv4dYi9YXLaAdNvFbVyrE51ygi3AaWUSMpLDUMMpuB4ZxOyVAtqlpQFRHv29hoI7tmbbU6RVr0VAuv5hBrw84Z18RVwNNcjCPmI9qkCs0FVnqQR9D0qx8HtXiozC3POGcge+USKKv8JcnOUtsYI0aAZg6hlExGhmd6AUQRcQS9t5T7mEMeIQNOXWh2wwHntVyfhLkCLRjnEH0MzNCYrhBVQWRh5kEAe+o1rDQPKaKglRv4JHBDqGB6gH9aXXeyVk/iXpBOnpOntVtfDA7KZ9Qf02+VRDB66dYiZ68qX512MZdTvOfYrsbcRibTrcGvh+Fv8H8qUhGRitxSrRqCP0rp2J4OhHjSD1j50gx/YzPqlwnpn5a8iFqqnxB2qQGUcpUMLckR1I0/KmVu/lkalddOnmDvOu9EHsZiLcEKH3+FgfeDE0DezLCspVtoYEH84P6705mV9pikiMDx/Ei3/LckjTW6M8bwJWTtsZpJjeJ3cwdkLc82UZh6Mo1HkZHpUraggR0hhUNvDsw8NyCZ3+WvX1ifOsREXkIbVicExvhe1mHYq7WbQuiZK2kDa84Yw/pow5NyofifGbbsSbh7udkyIp/7Q75eWqqPSlB4fcJIYKZ/qAPsY1HkaO4P2dHeBrolQdjBn011E+VYadNPNeEtVjFuLx1u4xyKtocvDI92kH8hS9wonxKTyhSPczEfnV77eYOz9nW7tcDKqGN1iSgAjwqII3jQSAYrnrCqKDh1uJNUuDmXrBfwyvlf5l5bcj4QSxAOs+HwmRsJHUnlS3tJ2CfDWjdW53qLGbw5WAJgGJIImNjzHta/4cdpu9snD3VJayBkcRqhIWGk7roAfw6RpWn8RuOqlk4dGBe8JfnkSZAPQsRt0k8xU3i1BV0TdKlbzlVdC/hfxC+zvaLFrKJIzahDmEAHkCM3h20mqhwHgF3F3hatjzdj8KLOrN5eXM6Cuz8N4Nbw1pbVtYUHWYzMdyzdW016aDQCm8S4C6YumpJvJWJUny6bVDcAbcfnRQHkegj/AFWpUct/yPy05715JlUHTDx1Nbtb5GN+dbWlFzMM6iPiDGI1g8uXpUHEsKVjK0jdWU6GdDsd+VK3msNO4nlvj5BklmjcEnQxzgwD5DaK3tcWe/4VRniSQmu2upmF8z9Cl2jF4C7dUaxkDmBO2ZhtOv4adv2rvAD7OmS2wOUBlMhQCdFI1EgmTOhGsGqrWwTKPCJ2Hfyl9wGZQMy4e2I3dyT7zPSi73bLDW9HvAsNYQQNIJgtMgdRpXNMNg8ZiWOVHHTl1gFlLT1Gi9DEav8Ahn8L7t3/AJ7mQaSM7ORGmgdjlkbidyYo1d9l/n+oLUKa5c+38mWDFfxLtj4LDsdAM5Cz5qGjPHQa8qZ8C7VviVVhhyqwcxMqoIIBEkRoZn9zSrGcA4bgEBxN4rm0zO2rEdYUknzPzpDx/tJwZgUa9iro1hbd67lHkBIT2I9qMCqTlvpn8CKYULeRT8eX5EsnaPieAQE96q3PwpJDHTQxoPUfnUY4eWE5J0mCynTloRJ3O3SuHFFGKy2Dc7p4K95GbXTxRAJBB1jpXc+zvFbWMt95aU5FIR0Kk5HA1GnLmD0I9nsCDnN/STMANotxGDMmfBEgeHT5jXruDUa2W5ZW9wfkRVut4Vd1BAO8Zh03O1CY3BESSInctlJPlIAJ+dAUBmBzKz3XURHStLmGDDKwDCNVZZ/LlTRwY1V/UkFNesyfz/SpFwr81Rx/TE/P/YpRpDcQ9V5T8X2MtMZQleq/EvtMEfOgj2GJPgugH+pD+oJq+YvE2bAC3M0spYLlJYAbsco2nTNpO2tKOK9oLdqAPBmYLN0hQJ3IBMsY5acpPKj1hdznpOCO2wlcbsPiAJi23/dB/wDsAPzoDi//AOFbFy6okmETMJcjUxH3RzbblvTbi/bEINCDM5S5ABA0zZRpHmYHnVZ4d2YxnGr/AHpJWyPD31ycgAOoQAAufICOpFci+MRiyw2U0xneVPinF7mIfPcMnZQPhUfhUfRPOnfAuwF++A92bFs82Hjb+1NCPVoHrXSLPBMBwxhZW0t3EBO8e5dYh1WcsrlBCEwxCqAYBMtvSPtB/EKxbaLSZ/CTKXGZCYOWSY0JjQdN6a9Y/wDHRHf4gpSJGp9u/nBcfew/C7JS0s3nAPiMs0SAzx8KCTAAE/nVI4fgruMvmJZ3JdidvNm6KJ/QDeKjweDvYy+qKDcu3G5nUnckk7ADUk6AA7RXZOE9lLvDrOW1h7WIYwbjm8EzHpDKCFAkAeZJ1NFp8EEk3Y85mHPpFnC+DrhrWS3InVm2Lt+I/sOQOnOp7mLuAeFhPQgdfLzpH2h/iVdtXmtjC21iN3zyecNbOUjlp50qf+JF0j/htz6tp/upGoO2Rm/wjA6jEtV3iOJUfCj6cv0AkTsNqgt9q2Bh7QB56lCf/kKqI7b3833GXTwso/MqBO+8ULju1924Iy21HQJO3TNNEnCvzAgs6y6YjtJbufFZJG2pER8hNQntdYVcilrYknRVb1OpjXT5Vze/i2aJPsNB6gcq1zGqBwS84vxja3Kdgw/ZpWgwSQZBBOYEaHxbgH1A6inXDeFJaEZbdvQbgGQNAIBBMQNzGnOqLw7tDjsXJsWSqKSZn+WOoLPPLWFE71v3mND5Rew9tjqFJfXbcG2SD5kgchrFQmmQbH8y/wAUlcGdM4tdVLLE404YBQS6qhPPYNMbcjrXGu0PaLFM+WzxG9irZ2YBkcQYIdRrPQyQQeR0Fzs8BN4W/tt1cQohgGtG1aA5ZTAd9eRKab7xTxu11qwotWj3cSsWEAyxl+8gCjfaNOc09XUZbPpbsxFnOEvfvpOKDiN11Kvcd1jZmJEiBz2IqTC2ZZFGpb99q6Zi8XgcW837DZysNdRouEQIzlQEugg/FvtBOwhwn8PLS3rV/DXWuYeSbqsAbqgKT4SoAYE+GYDLM67ikcRTIsMHpFtSdT5pUrFhVxjNKhbQgCR9xQevNmrpX8CyO4xEMCWNpjB11VxMAdRRmL7S2rBCrZsBWGkW16E/MRPOssdurJMG3bBYlfAgBkECJGoMkaSDrU/jp1+0JqTsNpbb6OH/AORACdInN0ggmCNthWxXVS5UndTqOWumo2qtXO1GdJwuJt5wJ7rEkwQQIKvlzKPNsw21orgnFb94eLuUcTmts7d4CCQfgWI05Fh51wqDs/zFFCN47uE8yvtz/Oh7uZVdkXOwRiEBALEAkKDGknT/ADS65xR1ZkvJ3IAkFLb3k1MS7gDJqIykTUicYsq0G+sjeVgT5zsecdKPUOcG04n2j7Z3VxbXMxN6QLuZcoIH/SRT4ktgGIOpPiMml1wHiFy8yEKSEKW2vqqAmc2t06gQfCNda+hXsregsbN1f6rStIG2raaHWfyoPH9jsNekXMPh200zW1BAgAANusf6olNNfMN+sJqrHy7DpOc9jv4SgvnxRF0D4bdpw4aNfGw2X+ke5FdWw9goAEQKqiAsZQABAAAMAegqjcR7A8NsA3GS4oSWZsNdDFANSxUMLkCJ0Bilr8c4dathsPxXHrPIM7wfMPoK7xC3r9f7mWlf7R9meLpf7zublx2c3Dctw0vJj4TooGiqdhp5UkXs/iMl7v8ACPbZ2VzcNnVAM+bLJGUEldum+9WbiX8UMThwO7xQxSnY3bCzP4WKsrAwJnUGqx2z7cniKWjcsoly2SMy7kH7snlOsGYpi3IwLevdprMdmPylg7OduMHwy2RhsO9684AuXbsLO0qoWSqSJy89JOgAQdrO2NzGsGdEtjYi1mynpmBYiRHICqtbaDWwumCNSTB+X0ab4ebnPf0gCpiMrfDbt8HurbXO7GdgokgNALQBtIE+1DYW07tlRWd+iqWb5ATRHCON3MO+e2zW2g7AEHmAQdCJAOvrvV0wfbrvrD28wsNdGW53YVWadDrEsCN9Z3FA7MnKGAGO8o9+yyGHRk/uUj9RQ95pJ+vrWaYcRwLoT4pQ6jcCPfStBwxXAKXf7g6EEGJO2aR501WFrwGU7RZNSisfCMp3BjoQf91lNGYo4jq7j3ZhbkKucgBQFA1mYAyzOuoqyXMS2GVUtHLmuZWaBmOq6yRvrXlZXl1ALqJ6dPnFuP4nddnVrjECDv5LvG/OorcqF1J0HPzBAkQdJ05isrK0gAWEupAZjbA4s5wsCCenRjB9daY4PiN21fslbjeIsCCdNCFERqInSDyFZWUgqL9+sKv+3v0jnGWhi7bm6AGXNDLoZGoYzIzSAZ5xVBa7JckAlGBBO5jTUzqI0isrKHhjcsDE/wDUfP3li4NhVeAQYEn4m6Ekak6GTI5yaYNhu7tkqzRqsToA0kjqfijUnTz1rKypXY+JaHYESWziGJtAMRIcgg6qWVAxEzMhADMjU84I3XH3QisLrjxumWfDCNZUcpn+Y5mdz00rKyqKebyGpyk6ouj5AC5ulsspJTvHzeAiCYAJ5jz1ovh/Zpccrrcv4pFCMYt4i5GyNtcZhEudPSvayhVjrHxiTOScWwv2TGG1bZmUGPGdfEMp+EDkar+2ntWVle8AJO/ufabkeE+o/eoeVeVlcIszIreP3rysrecETZNudELbEkdDWVldCEYLdIWJJAmAdR6+tQ4tB05A1lZQgZjSfLBSNa3CVlZTBEz/2Q=="/>
          <p:cNvSpPr>
            <a:spLocks noChangeAspect="1" noChangeArrowheads="1"/>
          </p:cNvSpPr>
          <p:nvPr/>
        </p:nvSpPr>
        <p:spPr bwMode="auto">
          <a:xfrm>
            <a:off x="0" y="-733425"/>
            <a:ext cx="12858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154" name="AutoShape 10" descr="data:image/jpeg;base64,/9j/4AAQSkZJRgABAQAAAQABAAD/2wCEAAkGBhQSERUUExMWFRUVGBcYFxgYFxwcGBofGBoXGRoaGx4bHCcfGR0jHRcYHy8gIycpLCwtHR4xNTAqNSYrLCkBCQoKDgwOGg8PGjAkHyQsLCw0LDQvLCwsLCwsLCksKiwsLCwsLCwvLCwsLCwsKSwsLCwsLCwsLCwsLCwsLCwsLP/AABEIAPQAzwMBIgACEQEDEQH/xAAcAAACAgMBAQAAAAAAAAAAAAAEBQMGAAIHAQj/xAA/EAACAQIEAwYDBgYBAwQDAAABAhEAAwQSITEFQVEGEyJhcYEykfAUQlKhscEHI2Jy0eEzQ4LxFVOSoiSDwv/EABoBAAMBAQEBAAAAAAAAAAAAAAIDBAEABQb/xAAxEQACAQMCBAQFBAIDAAAAAAABAgADESESMQRBUfATImHBcYGRobEjMtHhBRQzQvH/2gAMAwEAAhEDEQA/AEoevDhwRNTAeVSJ6VPecYEMDrPP0re5gxoP/NFIs+VbpY0k/Od60XMBmsItvYGNZmoltQJ5df8AdFXuIESFHuf8UHisS7EToANABFMgC53kFx+VYGNeKhmakArTDtPA9SLNaKlEZKEmdpmoY1sogV7btUR3UCtvOtBrNpmaFBnlHqPzpxheFsi+L4juJ23/ADoDC3WWYYj03prbx4IiNhSnZhtD0KRmSW1ivHbymoHxHnUlu5PKhNQ7mK8EcoVZE0QinehlYLqSB5GsfGfh1nnH1NKvc3jQkIzDPPPL5dZ/Wt+IYwLlB5AAAb7UmtSWMnUAHXzqW3h55kn5/M1jAERyYnrY1uX+6gZp3O9GYfAa6idJ8t6ExiwY/StFuUKxkF5/0oJ7sH686Iv2+dA3xTQIEivXKgDGpGrxLUUd7QI3fFAeda/aD6UHXqj50WgCDvCGxTHnWrPO9agVskztWWtO0z1rumgGnPLJ6e1a91P1rUo9KjvYlkQsgEgTB6czQm/KMpU1ZgGNhImwpHWtCnvUPDeP3Ll0qzBVCkkgDTaBrPM0dcxs/wDVRvJ7f7qdPlWFmU2I7+k9Rf8AH03XUj/UAe8GC60Qg8qwXhuQF/qU5k99MyepEedEWbE8xHry6+Yri4k1TgqqnAv8M/39potvyqSPOizhtNK0ZAoJaAPMwPn86zVi8kC5tBkta1MR1rZrUQdYYSNIMdD0IIII5EGsyE+VDqvkTmXSbGagipFLHbT0/wA1oigc5rV7/SazeYIVbtgATHqd6xr4nSglY1KiVpE2b94QxOmw/KibONbntG0D8xQl5SIIG3lUV3HEDQa9D/qitMljVJXQQSAOu00mxlxVMsRIG066eVCXsa9yMxMfhGg6bDf3oO5ZJJmRHKI/Kh0i8O5tMxHGDsAKXXMaSdhUr4aKgNrWqFCxJvNlumddaJW4BqflUKKOlbd0ZFYQJ2Ydbwuu9TjDfRrcBp2A9if1qVbR0mPr0oS0YBPO5HM153XKKmt25J1n0FS27Q6UvVCtBGTyofF2CyMqnKWETB0n/U/OmTL5CtHtVoacMRLw3gCW21Yk5SIiAZqa9wZTsaYhANelQvepbuxa4n0f+PVX4e7jmYrPC2Q5kaCKFONNtpYFPxZfhP8AUBsrjfT4tjM07a5Hl60NibCvuNOo1rQ9/wB0fUo2F6ZtJcJxAlipIDjQxsdJBH9LL4h6N0om7cDqVOjQYPtyP3Sdp5Uvw/C0gFbyKy+FRccWyBMjVwFOVtV8XNhEUY+GK5izCF3ZYKgnbSZyt+Jc0UNwpwZJUWnVH6mGHPn8+ve0GCut2wABK2ilwZjGVTAgEak+BgR5gxFGYPFi8G0KsphlmY3gyNCDB9wRypScX3uYLGayRlfoxnTzUgQfXyqsYLjV6xea4TmaT3gfY9Qem3LaKelMvcTy+LpqgDbk8+WMToL2tgBJ0AHMk8h1Ne8Vwy4a3nvXVUkGEBEnyk7+wjzoTiHHRh7XflPHlUIjb5mWYaOmsxyEaZjXO+IY57zNduuWd21Zo19OgHQaCgp03qHBsPzEkLTA1C5PLpLpheMszKCigMXVWzNqUyz9wx8Qg/pTaxdzTB1GpHMTt6jzFULFcUX7OgRibrR3hyxETIBncwhkanWedMuzvagKw79irDQXYkEGJW6o1Zep1PvBo2psBcCb+kcXt+PhLXcumNBQzoSVPmJo7vrTFQLtlmYSBbuBpEFpgEsNBzrW82XLpzE0KsCLiJZdODNMPa1kb9a3u2SQSSSdz++9aNip2FRm4x571hBvMEhMTqPrz60K9sb/AFyot7JAkVB3flRgzLTVErY2POvQusVIqGP2rTMIlgxXCbtoDONCYkMCJ33B6fvUT2udPuIXMxaTOsfLYeVI8d/LMalTz6eR89qTe5hEECai3B1Mz7fKtidunnUAuk8o/Ws7udzTFHWAWmt29714jE7/AJVMlk/7qdVCiJHn1obgbTcwQ4XQjnypNj8baANq7aYo0hnIgk/dyHvQDGh2iY8qsJuQJApdifCwuLaFyJbYkjKC3hUEEzA58joeQ87yyhW002pMcHP9fP2mnDuNnCOXuXXKOQVRlCkZgSZQrKrIgZQdx7tuK9vMAqB/stu6zsRpbC6jfMzKsesHn0Nc7x2IxTt391CXcNDeEkkiWORg28E6AATymk1i6CxZ4aJIEDU+emo51UlIHMWxZTbI+oj7iHHGxLiFsIJGiqFRN9NeTbFmkkCBGoK6zixbCp3jkljmCs3dheQGvizc9IiOcwDbxJUkgLJBGomJ6Datlwea5kBBA3YajTcjqOQ/eJp+gbcovWxN+cb8E7S2rS3lu23bvDmDqy5htuGB6EzrEnQ0ZgOCfabpd2FtbcG67MArKxJQ5mVQraZCCBoJA0ikI4arXcmcICYBbMd/7VYknoBzpzxJ7lnFWwVACBLdpSskqumchvFJb72h6REUl1sTo3McjsbJU2vaL+1XGvtN4ss92pbKT96TLPG8mB7AVdez/Ab1vCL3Ywtq5cDks9sXHe2UQr4jmyklmlVA0A2qodobdnOxTwOGOgEq3UaHwsDOsQfLej+A48m2jm5cD2itmEtrHd3HAE3CJGpYEQZgLpMUDqTSATEZYLWIqG/qDEnGbKm8RaOeAM5W2UWRvlBMhdNCY9BV34Vw7DLYtfyrbNkQl+7UyYBJkz1jSgb+HBAUd1/+14tg9CBrdfyJ0ETvAETH4lAVbuVja4XTuwo2Cqu56TPpQMzOoCmVLwlNWJqgm/Qd972lnB5KVToAAv7AChblsyP7h+hNIsHx29cDKDbzoJmDlcTGh2BkgbAUXgOIOzAFkLA6oyFGESDBBIb5fKgAZd4D8JTqAeCT87fTsGNrK9d6JXCmdoA3r3DGfzHyqa2kTp86wm88xgVJB5TZMMDpM6dNNdKju8P5ACN9tfT/AHRNupmbSa3UunIi/NqwYpfhZEHpXtvBCdx8/WjT4q0ZY1A+taWWhxmbmvkdx+9SBvz+XpQqtqakR+RNKUx5kN3hm5Tb8P8AipLfBL5ErZczz0g+msfKiLbdPKi7N4rqpIPONqbr6xRQcooxOAe3HeKVnaQPoe8VA5FPb12TJ576aH1FK8bgJ8VvbmvT08qwNfEwiK8VfCqXZgqqNST7fMkgADy60rxGJZyAEZJZURicrEtPiKwSFChjDCSTsJkH92rYhi/iNq3b7oc/GX7x15yCqpI2Hma2xVlXQrJU6FSsSrKZVtejAe0jnTMCZe0hNgqBlMqABJPi0ET5zp70o4r2dt3pYDJd5MNif6h+pGvrT/hd/vgyuuS4sC4qjNlJAMrzdWBkb6TzGonH+EYhFItAMSubMGAYL1VGh2JiJAMetKDlXtexnucNxCVKBSv5rbdfh8fX13nNzgHzlDEgkGDI0MHUedOeGiza/wCR2GvigT7DkPkTRPDLWHGly7kjcZC2nOMrAiPfzp/xXj2GlLWGJKWlEOc7IDrBIsrOp1+6Z671dVqn9oBnnIipm/v/ABNsViMNZRfs+ENy7bKu9w2vgP3SxZQFYjXUKBocrHWqUvFGOJW7cMtnVmLHMY0GpO5y/KBEUwx17E4m0rXr5OHViFYIFTMZMIgCl2jXQGJ1I5oCFMqJAkR4ZJMRrrpz+dFSpgA3377tFNUYEEfHlDcTgXu37hC/FcuxqBOVtTJ2AkSx099KseA4aLuUnKVTTMAVtgjQi0oIZvNiQN9KAsXVuuZEJIa9lHxE/BaXnHOBv4juRVnQExPhAiFGwjYGOnQaetJq1CABPa4LhEZjUOc9/wB/ba5Gu8GsZSBZQ6RJUfoP2iqsnZy7nAVWQExmIMR1IEx6VdCJ+v8ANLsXwi22uZ1PUR/ilU6pXn7y3ieDSpYhdvlB2v27QFtRGgEldWgR4j96ennSPG3tZBIZWXWdf6TO8jb2ovG2rqbXhcUcjofdWkH2NLGsNcdVUQzEADlvuOm9U00AzeeZxNRj5LW9P4teXnsnijcQ5yDcKh4G5EuhaP8AsWfWnly3Fc2XGPbxAOHb/gUKH0gBRlJJ2hjm01mYg10XDYu49tGurkcgFlGwM+exiJHLblSaigC886uDrLd35ydE0rLrACoLl09a1IOk0g3beT3C7SQvWC5WgrU4lQd5PQVmmAXhJbX60qQNRfEeGd23hIdDs6/v+E0PbFBa28oBvJLDcvSilcgUOmG1kSPrzorKwAI1jfT/ABXWJnGYik8qixFgoQeXrr6VAMYW1k6aHlG/+K8N6felk4tMAg/EeG2b4AdVYzIkaTtMjVTt4hG2tI8KSlxsO7HMPFaL6sy7FSfvMhETuVg8jVhdw0AyJ5jkfQ0PxLhi3rf8xS4UypAyXUg7oWAE6zBYHoeRIVbYO0Lw75ERXwt+8bdq8tu6bRVw2kicylG2zDxaGNHJkDUQ8M4Zi7J7hYugglfGQBlOrKX0B8hvA1MapOI9nb9m6zBzcBJbvO7YknckwSVbqDXty1fAWL1h+YAdrbSPPwwRG8++1V6QRZWBHrGounNsyw4rjz2Wy3ksXQdDl7kXPInJdJY68xS7ivE7V2Tg8JdOWc5E20Gn3sjan3qTit7Fd1LYZAp+Js9x/wD5G6GI9dvOq5d47etJ3echPwC5K9RAKyvsRW0qerI3+OPtCd7DO3w/mB4zjN24ylgAUEIIgL6T8/WnvZnsN9pw73i123GYW2CI1tssSNbgfNJiQuURqZ0qp3sSWO0E6nzn8verJwLti1mylpQFKXC6sfhAlHI8IzEkqREa5qsqhgn6ckB1N5jDuBYQ2EY31KZWlS4IBJ3cSNfCFAPrTIYssM3/ABpuHcQSOqqYgebfKmva/tUz4OUVkJsyobQiWVGI11IGfUCJEyYiuV28fGhVT66x561OlLxSWM9Qf5E8Ogp6dvW3t31lox3EreoGNdT/AGAj/wCqCk1/G3dSt8XQBJyEyB1ykTS63Ze9cVF1ZiAJJ+fkANT5TTPA4c4S/lxNsgMpEzOjSuZY+JYkafqIqjSqbZ9MSf8A2mrsA3lHW7Y+5EAu4hnglp/I0Rw7GNacMsEwRDCRB0PmPUVoMLlfLuDqpGoPmOtWvhfZYIc1yCfw7gevU/l60bFbWiQSh1sbEQ3g1vvAt25bVEXW3bXYsP8AqNoNuQM9elOWvbUJcYx5cv8AFa29f/NRMo5RFau9VtTGFvd5Vt3gAk6/XrQq6SZ15dBUck+vOh0ycsYVexOlBA6yOdTWlGs1mQA+VATabylkw1yDBkq2hE/Ig9QRNSdyqsQXA6GCJB2O3T9xUdxPnUvd5xliW0y7c9x6H/G1T0zYWlh6yRb1sTOY+YjX50cnErar4VJbTQiB6yKQ99Dd26srkkZWGoyiZmYgjYg60Wx+utMuRMI6zzit0XIcKFaYMc9Doesdd6XjnR91fD8qDgT+vl9a0tjfJmbTy3dPSRzGgkeU6fP/AHSjtG95GHcXu701tlLocjmQp8NxRsQubfprQHaTtCbbizbMXCAS2ngBmIn7x/IHnQvCuEPbQEPbGoae9vEyOcC2Vzb6kGsVTYOfkOsdSv0kVztDetr4714H7oNkZPIGSpy+ny6w8O7a4vOqW4uAtItAOc0b5RJdGgbg6CnOL4xiRbz3TYursq/afiPkrpJ8xoOkbUnv4vGuM11ThrVxcjOlqctttYkGVVo2XLPOqE0kZUfX2AvDdjyvPeLdrF7w95gyrbwb2ZgTqPEQZ01qr8RxyXGJ7sidocaewQA/Kp+KrbkLaAcLIz92UZvM/wAxgfXT0NH8A7K4nGQLVsZU0NwqqW1653iWPOPEasQU6a6tvmfeSsWY23ibA8Me82W2hYnnrAnmdIA8zRXDeCXWxSWQArmG8R8KgDP3hI+6AM0jpV5wXALSd1hDc75711hocg28bwJdguQgK0THw7U34KjJiMdh3eycNZW2r55UjvEfOLYsZQzco00UbRQDiS1yNow0QgF9++/aQYDidvG4a3g77WlS0jizeKsrHKhDoVk729yIlgCBIEpePcEw1ok4ZwUDIuS7qyhlZtA6hiFyySdIYDXnbcLxHCmwEtphbeWZtthQXCA/Aisc9x2JSXLwJ1g61RO0XaW3dzWLSi1aktcZktKYGsILaCJIEBmckwdNKxTq2M0/u2t3mT8P4vYQSGshyPwC3oRPv+U9KrnG+Jd/eLRpAA6GJ1/Oldu6GuSdJ2H6fIaUXcYa09KQRtXOdq1r6Q3srbD30UicrFx7I0f/AGj5Vf8AppVe7D8O7sNedTLDKg8jqT+QHzqygE8orKhiHxYdIO2GnetSIFGdx1NenC7x9fX+KmY2EDTeK3JJ0+dbIYE+tGLh4M/Q/wB7VEtuRMUBeBpM0U869QbTpUjrAP19a1GqaRQEzSpln+8fP/x7VIRpI5/X7V4dfr8q9PwwOtTysQHjtyER9+7uIZ8iYYehJGh5j1qbDYtWQNIEkgZoGoJHWOVSY57YQm6YQ6NoSTm+6FAJZjyABrnWJ7Qm0UlXyznTMBJ2TPkJzRC6AwZo0BqYWc2BedHFv9qCa34o59Of+Yqu47tMycNW7ZfNlu927KQXVSCykBhKy3hDMvpqa5pjccblwvs0zOYlj5sxMk+dOXhjUB5RRYARtxDG97jLlydGY5f7V8K/kJpueLJbAABJ039xtVZwiSQR6UXibLZoOg/81W1JTZeQlFIlVJEOx3aF7wylbX9zWkLHyLEEn3mhX7R30QW1ZFyyAyLBGbeOQ9QAaEZgNKK7PLaOMw4vAG0bqBwdiCdj5ExPlNGaaKpOnAzFuTfByZZ+wn8OziYxOLJFjdV2a95zutvzGraxG9X7iHaaxZTukKIqgqFAAVdIgAaD0qDtVcxL24sBCxkQxIURppGmkbH2iuK8Ue6t0riQ4Ybrtp5HWRXk01PHMSzWHSPNuHXa5jzF8RNq+Gs3FLd4oQiAxB0AgAgAaL6aA6mmGLxbYa7iranK7w7EMNcveK0MQCFmd2U/Dqx1FYs8NuZRdQW0CkMDmlgJkPqTIEH3BEVpxXFuLjk4gXnc+Mr8JynwyYAPWBpt6VeaIJC7/wDoihxFvMR3YyG5jSpLSS7TOuwIjcHmDEDl6xQT3CTJMk6zWpFYBVoAEiZi0uPZDsiL1s3XaCTlVYB0gEsddJ2A8mPST2wtjDYm3ae0WFzLluEgrmJIgr5GOfMGKrXBuN37KFbLm2CxY5VUljEakg6ADy59amTi/e4m3cxV64QhEmMzAKc2UAEBZPT86Ai5vHrUdUtew+/13nSXsQfP0qQWoE7A0Hhe1GEunw4hATycFDr/AHgD86e2+HlgDEjrGnQwdjtyqdydVpOCOcXAeVTxpRn2IDlUOIED6+hS2FhHAiLsTciABoYA99zXjIZjYc6mtjWa2uLJ251Jqh6ecEuWSRr9RWW7Enlp186Lu2t6kt2RXXxFsJ5juKZSUGshvEPFlMT4lXXaTy99qKw2KItZr2VSMxLEwMu4J6GDB8/WKo9qy165bs2ZLsWzExzySd4AGV2JmB7mLJ2nxpwmCdc1trqW1Q3P6iMii0p+E5ZOc66aRM0JS2kXyZYQdRW20p3bPtf9ouLbthsiSEVZBZm8JZ41mNAg2nUySKr1rs9imOYWbjHUwvieBMkKCWgAHlV37GdljZI8GfFOBMzFhTy0+FyNWY/D8I1mrRxC/h8Nae2Lwt3PDbxDDwuEUE5Lf4AyyZEkwOpNV/7ApeWmLjr1iPDaoZyLD4wH41Dj8Ua+8aiir+NUWjaH/GfulbbAeatlzKddwRVy4X/D5eJYY4vN3F69ddreVf5aopyKhUR+GcwM+s1S+0nYzGYMk3rRyf8Aup4rZ9WA8J8mANWKA+/0gmpbG8j4eyBSA3oY1nb9xr5+RgXE4syRvS9bpHn9H9iaw3DvTAljeca50hRNmczTzsgqfarT3f8AjS4pc9N4056waQCnXA7WbKkFsx1A57ADynb3rqmVImUstczrvAeME2ijxKHQjZkbVGH5j1FVrtbjUS5bvPbW53bzlI3GzCfT84o2/wAPzPceycr2rbN3f3HXQhQP+mzQXHKWiBE1TWx4xlhwR/MmVgkCANj19P2rxKfDaamvlPV1hwVG/SLe2OCFvEutts1h2N2wR8JS54hA5EE5SORFJFsczoPz9qs3D7JxOEa0TD4UlrZJ0yufh12BJbXkcu86JLHD3ugsfhUSTpPICBPMkCdvlXsK4yDy7H1nlNRYkaRv2fpN+DcEu4u6LdlfMkmFUbZnY7D/AMASab4vBWLLixYT7ViDo1xie7U9EQETA1LOT6UbxjtEmFwwweEU2yQO/YxmLxlcE84IIEQANt5pPwDEZEcr8TGJ8hrHz1+VI1O417DkOvqf4jKaAHTz/H9ze5wLudTd8Z3FsQBPKf8AVBfYlnn70dfvk70Pryp1MtbJjGRdgIHdw5UyNwdPo0TwrtDiMKxaxda3zKj4D6p8J+Va3zy+uVAsacM7yWooBxOvdku3lvGfyroW3iOUfBd/sn4W55Dvy6U4xSzpXB51kfX+66z2F7QtjbZR5a/aAkxq6mBn05g6N1kHcmpatMgYi1wY2yRGlb20/IUwv8HuBZK+0+L1it+F8LLNmcFbY3J0Jjks6z58qh0EG0ffEXARvUn2RlIJBUHUFhHpTvDXkRiyqBqQpA1HTU67e9EqDmDg7yABvA5sT1rimMQGM53wjh/e3b1y1oQkJP8ASi+JhI0Zj8PQ+tA9ksDfxmJa5iSty3Ye40ErBuMcoBUGQBqwJ0gb60a/aF0t57GVSt23busFkgPOUoH28QhjyI0POlXZdr7cQuXrl/RAbb3bpAXxzlWdl0Vn02y+dcgPmJtt8+zLWvo33M6jhMOtsQgCqI23MTudyerGdz70T+IPA0vF75dEKG2uZ9BAUGBrLEyNACfnFW3i/E2tW89lVuSPiLZgF/F4Qe8GhmCI1Nc449ie8BuN4jdlGVZbxjKUCbx3iaEiPhbrqa31DSbQEAF9XSdB7F9rcPcwSKi92bJ7vu5L7aq85VMPJMsAZze/nEcYXMzAMiAWy8uROlJuzvDDh7CW2guSXuR+NtwPJQAvtTDELIHl9GkVq2ryjaAEtmI+J9kcLfkm33bH71vwmfMDwt7j3pfw3+GthSTeuPdEEAAZAJEAyCSSN+kxM7ValGntUiGBQrXqAWBmlBvacm7YdkXwNwCS9l9bVyIkc1bkHHMe40obgeNNtiw+JQCB6Mrf/wA13mzgbWKsNavKHXYqeYGzA7gjqNveuddqv4T3LI7zB57yjUpvdUT+ED+ZHVdeq869KlXFVbNvE20m4kHCu0GRndj4lE68+7ViD5yYn+6qZYxfd3jB0JkfXzqE4ggtMg5cpHyBB+XOhy0+tPSkFv6w2rG4I3EfXcWLd/ODlW9bYMNcuo02GsOFgctJqOxjWS2qhlAXI4mG8Q5QRBUEzrOooG1YD2GIgurru2sGQAAfMyTIG2+tC3zBIBnzHOdT+dD4YPfSF/sG5PW/3nuJus7szNmZiWLHck7mjbC5Lan8RJoKxYLGAJJ2+ulHYlQAEmcvy84ph5CBTBy02uXprU3IodWrW4/yrVWazzXEXZqGawmvQKZJzcmZkpv2R7SvgMVbxCDNlzKyTGZWGVhPLqJnUDTSlibGisNwG7cwt3EqP5dl0RvVwxkeSws/3LQm2xmlZ3ThfbLC47/hu/zCDNpxlufLZo6qTU2SDI0k/kK+d8PfZGVlYqykFSDBBGoII2PnX0BwPin2nC2r5yy6Etl+HMNGIHKTy5GRsAakqUgJqGFWFzOR92JMbxMaeZ2o7E4lTAAhRy+UUpzkEEc4EeU7/nNFrpufkf3qJjgiMtmUK5iTes93cg/F4lUB53kjZiGE+0SdKK/9Dttg4S4YtozXATAZ89vvXJAli8iGOgKKkAgivL2AjQEwfPTb9deVDC+yi4mYw6MjAjWGyyVnT7qkHyE0KvnEqY3GYBhONquSzIGGNyDcbMTAMEMpcqkmCSkA9NxTLhmOt28QUOQqSihwAAjEMyAxCs3xS5AY5yRKyTBh7mDsAFrVwwDJJky2hBzGCDvtHlTfEduLVq2O4TMNhnK5RAj4VEtBPUe/NrAOcA57vEhmC2MZAweXuYrYjSqxf/i3ioEfZ2GYqVayDp19tN6M4P2sXEN/MFu2zajIMqDkVIJPXy3pD8Oyi/f5hhwTaOk2rPqa0bHWgcgYs0xlRSx89BrsDy5b14MchHgIaNyzZcok6kAEgf1bedTwyphVq4ykEH5U5wHFZ0b51XVxeVczjIImScwHhLawsiADqA2xrfCY9bqC4h0JI8wQYII+vzo0YqbiJdYf2l7GYbGHNdtxd/8AcXRj/dyff7w9xXPOI/wkxKMTaNu6o2y+Bz5FWMa+TGumYPikwrxtoaLxjP3LmyR3mR+7k+HNlOWdNg0H2r00qkjyxQNv3T59v22sLiLBkMHGVQdZAdX208K5lPr0oO/w+U7xBpCyIOggAn/5Bq6XwH+GeUj7ZdFxJBy2swmR4wWYAiSTOUS0bqK87DYVbdzE4G/btu1py6F0Vsy6AkSDoR3be586YaltoQ0sDec0wDbmeg/f69K9c7nrXRP4ocJtJZsOltEOdkORFUEFc2oUCYK7+Zrmty79elOptrGqdeygTK0d/r51taUsYESepA/MkCp73CLigFgoDbHOpB8pBIB8jTCwGIuxO0CNSgV5csFT4hH15V4q9P1FFBGDJ8Ph3uulq2pZ3YKqjck7Cuo8fx1nhnCvslq5be6wZHylWJdx/NciZCgQoJ/prnmD4law9v8AlZmxDghnMqtoSulvK2ZmZQyljAAYgDnSm9cLMWbc+VJILH0hE2+M0Fdo/hirf+n6k5e8bu55eG2bn/b3hO3PNXI+D8LfEXrdm2PHcYKOgndj0AALE9Aa73hsKtq2li1LLbQKIHJRBaBtO+vM0uu9gBMQTL6+k/7+fSvMmYiSdJ2/XnXoBMiNYkyQIA57/wC6kRGnS3cbfUBspGm2nXyrzHvvHyvPYj3+vehLlowZE+n76VKmJKtrrvsCB0/zr60SjB4C7mSACDMb79J59RS7WjbxWRJnKx2H1rDUtxnAwSSkKdTAEiToYGk7DbWrP9l5RMDlBH16RQd62Z+EieXLp0/eiV2XImWBlG4hav2/iEoOajwjpIGo9xQ1m9lII23HOeVXlsKecDpIkf8AikHGOGuWBFlfM2jE67xABO/zq+lXDYMWydIZwztELe9lLoO4curaBtmVhHxH1nWmv/rVi6CbbGy/IXAGiFCqFuLBUADZgfWCaqdnGJbaLisk8mB16kaelEXr9orKXAG/CVYZukGCJ89KW9IE7QgSM3l1WyzWyD8BSFZPEoJ8LAMNN8rLMaE9KrvD+NfZsR9n8JtuxAGYfyznI1cDxDQqXIETOgFVzC8SYNmR2U+RIPLQkb/7olnF18106zJcCTruWAjN10gzrJO/Lw+i4bb3mM5YYnTLLBtNmG6tow6yP/I86ixGPe24UOVmZAE7cyPux+IA+lVfguKfNJxCkoo7hi5Ns6wUfOA+q6a7AnmAKKGHYXJvAiR4QH73KOajXMdYIPl6ip2ULgmOpqGOMxpd406iWF0AEAuPErA7HMABuOcesHQS9hrneDEwc0ZS2V80beIq40Go1BjTpNQLgWFthbZlO4ui5dQmfuuGbloZOYRpppQK8RxCeBsmJgfFbYG4p9iT760oKT+wygADJEN7RY5MVZbC3Lo7wlXsMwiHURkZoClXDEZgdCedc/wXZi9cMBSvKGVgT6SIgeZG1Xm1iMJdWLj24OpW4TbKTOx+GN9AT7bVmMxeCtqA2KxDJyRL2Yaf9m3uaopVnpjQAfp33ziqlFGN5SMTwJLPhu3SHgmEQMmm3iLAyf7Y86FTEhAcjwTuQsAjlmQyp9hpvrVn4jxbDlIw9kHqL2R9x/UQwPmInzqsX8K7EkWo6ZdI9AWJq+mxYef72krqFPl94bicBibiB2COBAzrkO+sHJp6AwaXpi7ttvCFRyCvgChoOhBy9aGdWXcMs89RNeHH3CI7xo6Tp+dNCkYxFs4PWZdBU65SfWf05+5rXD2i7BREnrp8/wDVM+zuHw968ExV5rawApgZZnZmPwDzgj03rrnCOC2sMoFsajYkAxPQgc5+IyT1jSlVa/h4tmYqasxd2G7ODBp3pH89xBLCCin7oB+EtuZ1iAY1FXO32kcCCFfoSAD/AI+YpO93qvnI/wACoQ+bb6/evMasxN7xugdJYkx9y7Pds4jXKrAH1if0FL8Q9yYLGJ1knT50rR2BkT6j6/Sj7fE20zD30/TnSXqXGZwWUe52xtqRnVhHMgEiRII11EdBTXhuIW9D21Zx+NbTehEheu8TQvEv4dYi9YXLaAdNvFbVyrE51ygi3AaWUSMpLDUMMpuB4ZxOyVAtqlpQFRHv29hoI7tmbbU6RVr0VAuv5hBrw84Z18RVwNNcjCPmI9qkCs0FVnqQR9D0qx8HtXiozC3POGcge+USKKv8JcnOUtsYI0aAZg6hlExGhmd6AUQRcQS9t5T7mEMeIQNOXWh2wwHntVyfhLkCLRjnEH0MzNCYrhBVQWRh5kEAe+o1rDQPKaKglRv4JHBDqGB6gH9aXXeyVk/iXpBOnpOntVtfDA7KZ9Qf02+VRDB66dYiZ68qX512MZdTvOfYrsbcRibTrcGvh+Fv8H8qUhGRitxSrRqCP0rp2J4OhHjSD1j50gx/YzPqlwnpn5a8iFqqnxB2qQGUcpUMLckR1I0/KmVu/lkalddOnmDvOu9EHsZiLcEKH3+FgfeDE0DezLCspVtoYEH84P6705mV9pikiMDx/Ei3/LckjTW6M8bwJWTtsZpJjeJ3cwdkLc82UZh6Mo1HkZHpUraggR0hhUNvDsw8NyCZ3+WvX1ifOsREXkIbVicExvhe1mHYq7WbQuiZK2kDa84Yw/pow5NyofifGbbsSbh7udkyIp/7Q75eWqqPSlB4fcJIYKZ/qAPsY1HkaO4P2dHeBrolQdjBn011E+VYadNPNeEtVjFuLx1u4xyKtocvDI92kH8hS9wonxKTyhSPczEfnV77eYOz9nW7tcDKqGN1iSgAjwqII3jQSAYrnrCqKDh1uJNUuDmXrBfwyvlf5l5bcj4QSxAOs+HwmRsJHUnlS3tJ2CfDWjdW53qLGbw5WAJgGJIImNjzHta/4cdpu9snD3VJayBkcRqhIWGk7roAfw6RpWn8RuOqlk4dGBe8JfnkSZAPQsRt0k8xU3i1BV0TdKlbzlVdC/hfxC+zvaLFrKJIzahDmEAHkCM3h20mqhwHgF3F3hatjzdj8KLOrN5eXM6Cuz8N4Nbw1pbVtYUHWYzMdyzdW016aDQCm8S4C6YumpJvJWJUny6bVDcAbcfnRQHkegj/AFWpUct/yPy05715JlUHTDx1Nbtb5GN+dbWlFzMM6iPiDGI1g8uXpUHEsKVjK0jdWU6GdDsd+VK3msNO4nlvj5BklmjcEnQxzgwD5DaK3tcWe/4VRniSQmu2upmF8z9Cl2jF4C7dUaxkDmBO2ZhtOv4adv2rvAD7OmS2wOUBlMhQCdFI1EgmTOhGsGqrWwTKPCJ2Hfyl9wGZQMy4e2I3dyT7zPSi73bLDW9HvAsNYQQNIJgtMgdRpXNMNg8ZiWOVHHTl1gFlLT1Gi9DEav8Ahn8L7t3/AJ7mQaSM7ORGmgdjlkbidyYo1d9l/n+oLUKa5c+38mWDFfxLtj4LDsdAM5Cz5qGjPHQa8qZ8C7VviVVhhyqwcxMqoIIBEkRoZn9zSrGcA4bgEBxN4rm0zO2rEdYUknzPzpDx/tJwZgUa9iro1hbd67lHkBIT2I9qMCqTlvpn8CKYULeRT8eX5EsnaPieAQE96q3PwpJDHTQxoPUfnUY4eWE5J0mCynTloRJ3O3SuHFFGKy2Dc7p4K95GbXTxRAJBB1jpXc+zvFbWMt95aU5FIR0Kk5HA1GnLmD0I9nsCDnN/STMANotxGDMmfBEgeHT5jXruDUa2W5ZW9wfkRVut4Vd1BAO8Zh03O1CY3BESSInctlJPlIAJ+dAUBmBzKz3XURHStLmGDDKwDCNVZZ/LlTRwY1V/UkFNesyfz/SpFwr81Rx/TE/P/YpRpDcQ9V5T8X2MtMZQleq/EvtMEfOgj2GJPgugH+pD+oJq+YvE2bAC3M0spYLlJYAbsco2nTNpO2tKOK9oLdqAPBmYLN0hQJ3IBMsY5acpPKj1hdznpOCO2wlcbsPiAJi23/dB/wDsAPzoDi//AOFbFy6okmETMJcjUxH3RzbblvTbi/bEINCDM5S5ABA0zZRpHmYHnVZ4d2YxnGr/AHpJWyPD31ycgAOoQAAufICOpFci+MRiyw2U0xneVPinF7mIfPcMnZQPhUfhUfRPOnfAuwF++A92bFs82Hjb+1NCPVoHrXSLPBMBwxhZW0t3EBO8e5dYh1WcsrlBCEwxCqAYBMtvSPtB/EKxbaLSZ/CTKXGZCYOWSY0JjQdN6a9Y/wDHRHf4gpSJGp9u/nBcfew/C7JS0s3nAPiMs0SAzx8KCTAAE/nVI4fgruMvmJZ3JdidvNm6KJ/QDeKjweDvYy+qKDcu3G5nUnckk7ADUk6AA7RXZOE9lLvDrOW1h7WIYwbjm8EzHpDKCFAkAeZJ1NFp8EEk3Y85mHPpFnC+DrhrWS3InVm2Lt+I/sOQOnOp7mLuAeFhPQgdfLzpH2h/iVdtXmtjC21iN3zyecNbOUjlp50qf+JF0j/htz6tp/upGoO2Rm/wjA6jEtV3iOJUfCj6cv0AkTsNqgt9q2Bh7QB56lCf/kKqI7b3833GXTwso/MqBO+8ULju1924Iy21HQJO3TNNEnCvzAgs6y6YjtJbufFZJG2pER8hNQntdYVcilrYknRVb1OpjXT5Vze/i2aJPsNB6gcq1zGqBwS84vxja3Kdgw/ZpWgwSQZBBOYEaHxbgH1A6inXDeFJaEZbdvQbgGQNAIBBMQNzGnOqLw7tDjsXJsWSqKSZn+WOoLPPLWFE71v3mND5Rew9tjqFJfXbcG2SD5kgchrFQmmQbH8y/wAUlcGdM4tdVLLE404YBQS6qhPPYNMbcjrXGu0PaLFM+WzxG9irZ2YBkcQYIdRrPQyQQeR0Fzs8BN4W/tt1cQohgGtG1aA5ZTAd9eRKab7xTxu11qwotWj3cSsWEAyxl+8gCjfaNOc09XUZbPpbsxFnOEvfvpOKDiN11Kvcd1jZmJEiBz2IqTC2ZZFGpb99q6Zi8XgcW837DZysNdRouEQIzlQEugg/FvtBOwhwn8PLS3rV/DXWuYeSbqsAbqgKT4SoAYE+GYDLM67ikcRTIsMHpFtSdT5pUrFhVxjNKhbQgCR9xQevNmrpX8CyO4xEMCWNpjB11VxMAdRRmL7S2rBCrZsBWGkW16E/MRPOssdurJMG3bBYlfAgBkECJGoMkaSDrU/jp1+0JqTsNpbb6OH/AORACdInN0ggmCNthWxXVS5UndTqOWumo2qtXO1GdJwuJt5wJ7rEkwQQIKvlzKPNsw21orgnFb94eLuUcTmts7d4CCQfgWI05Fh51wqDs/zFFCN47uE8yvtz/Oh7uZVdkXOwRiEBALEAkKDGknT/ADS65xR1ZkvJ3IAkFLb3k1MS7gDJqIykTUicYsq0G+sjeVgT5zsecdKPUOcG04n2j7Z3VxbXMxN6QLuZcoIH/SRT4ktgGIOpPiMml1wHiFy8yEKSEKW2vqqAmc2t06gQfCNda+hXsregsbN1f6rStIG2raaHWfyoPH9jsNekXMPh200zW1BAgAANusf6olNNfMN+sJqrHy7DpOc9jv4SgvnxRF0D4bdpw4aNfGw2X+ke5FdWw9goAEQKqiAsZQABAAAMAegqjcR7A8NsA3GS4oSWZsNdDFANSxUMLkCJ0Bilr8c4dathsPxXHrPIM7wfMPoK7xC3r9f7mWlf7R9meLpf7zublx2c3Dctw0vJj4TooGiqdhp5UkXs/iMl7v8ACPbZ2VzcNnVAM+bLJGUEldum+9WbiX8UMThwO7xQxSnY3bCzP4WKsrAwJnUGqx2z7cniKWjcsoly2SMy7kH7snlOsGYpi3IwLevdprMdmPylg7OduMHwy2RhsO9684AuXbsLO0qoWSqSJy89JOgAQdrO2NzGsGdEtjYi1mynpmBYiRHICqtbaDWwumCNSTB+X0ab4ebnPf0gCpiMrfDbt8HurbXO7GdgokgNALQBtIE+1DYW07tlRWd+iqWb5ATRHCON3MO+e2zW2g7AEHmAQdCJAOvrvV0wfbrvrD28wsNdGW53YVWadDrEsCN9Z3FA7MnKGAGO8o9+yyGHRk/uUj9RQ95pJ+vrWaYcRwLoT4pQ6jcCPfStBwxXAKXf7g6EEGJO2aR501WFrwGU7RZNSisfCMp3BjoQf91lNGYo4jq7j3ZhbkKucgBQFA1mYAyzOuoqyXMS2GVUtHLmuZWaBmOq6yRvrXlZXl1ALqJ6dPnFuP4nddnVrjECDv5LvG/OorcqF1J0HPzBAkQdJ05isrK0gAWEupAZjbA4s5wsCCenRjB9daY4PiN21fslbjeIsCCdNCFERqInSDyFZWUgqL9+sKv+3v0jnGWhi7bm6AGXNDLoZGoYzIzSAZ5xVBa7JckAlGBBO5jTUzqI0isrKHhjcsDE/wDUfP3li4NhVeAQYEn4m6Ekak6GTI5yaYNhu7tkqzRqsToA0kjqfijUnTz1rKypXY+JaHYESWziGJtAMRIcgg6qWVAxEzMhADMjU84I3XH3QisLrjxumWfDCNZUcpn+Y5mdz00rKyqKebyGpyk6ouj5AC5ulsspJTvHzeAiCYAJ5jz1ovh/Zpccrrcv4pFCMYt4i5GyNtcZhEudPSvayhVjrHxiTOScWwv2TGG1bZmUGPGdfEMp+EDkar+2ntWVle8AJO/ufabkeE+o/eoeVeVlcIszIreP3rysrecETZNudELbEkdDWVldCEYLdIWJJAmAdR6+tQ4tB05A1lZQgZjSfLBSNa3CVlZTBEz/2Q=="/>
          <p:cNvSpPr>
            <a:spLocks noChangeAspect="1" noChangeArrowheads="1"/>
          </p:cNvSpPr>
          <p:nvPr/>
        </p:nvSpPr>
        <p:spPr bwMode="auto">
          <a:xfrm>
            <a:off x="0" y="-733425"/>
            <a:ext cx="12858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6158" name="Picture 14" descr="http://upload.wikimedia.org/wikipedia/commons/thumb/d/d2/Jacques-Louis_David_007.jpg/300px-Jacques-Louis_David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QBg88tUs0-CWVs75qX3Ob--XChamzphRGMD0d-4tlWqOKh9g7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818" y="-285775"/>
            <a:ext cx="9255818" cy="8790320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</a:rPr>
              <a:t>6 de septiembre del 2012</a:t>
            </a:r>
            <a:endParaRPr lang="es-PA" sz="2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rgbClr val="D42CB0"/>
                </a:solidFill>
              </a:rPr>
              <a:t>Escuela República de Francia</a:t>
            </a:r>
            <a:endParaRPr lang="es-PA" sz="3600" dirty="0">
              <a:solidFill>
                <a:srgbClr val="D42CB0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6986582" cy="1357322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B43AAE"/>
                </a:solidFill>
              </a:rPr>
              <a:t>Separación de Panamá de Colombia</a:t>
            </a:r>
            <a:br>
              <a:rPr lang="es-PA" dirty="0" smtClean="0">
                <a:solidFill>
                  <a:srgbClr val="B43AAE"/>
                </a:solidFill>
              </a:rPr>
            </a:br>
            <a:endParaRPr lang="es-PA" dirty="0">
              <a:solidFill>
                <a:srgbClr val="B43AAE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42976" y="2214554"/>
            <a:ext cx="600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PA" sz="2800" dirty="0" smtClean="0"/>
              <a:t>3 de noviembre de 1903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 smtClean="0"/>
              <a:t>José Agustín Arango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 smtClean="0"/>
              <a:t>Manuel Amador Guerrero, Primer presidente de la República de Panamá</a:t>
            </a:r>
          </a:p>
          <a:p>
            <a:pPr>
              <a:buFont typeface="Wingdings" pitchFamily="2" charset="2"/>
              <a:buChar char="§"/>
            </a:pPr>
            <a:endParaRPr lang="es-PA" sz="2800" dirty="0" smtClean="0"/>
          </a:p>
          <a:p>
            <a:pPr>
              <a:buFont typeface="Wingdings" pitchFamily="2" charset="2"/>
              <a:buChar char="§"/>
            </a:pPr>
            <a:endParaRPr lang="es-PA" dirty="0" smtClean="0"/>
          </a:p>
          <a:p>
            <a:pPr>
              <a:buFont typeface="Wingdings" pitchFamily="2" charset="2"/>
              <a:buChar char="§"/>
            </a:pPr>
            <a:endParaRPr lang="es-PA" dirty="0"/>
          </a:p>
        </p:txBody>
      </p:sp>
      <p:pic>
        <p:nvPicPr>
          <p:cNvPr id="5124" name="Picture 4" descr="http://t1.gstatic.com/images?q=tbn:ANd9GcTv8UNf6u8JguwfRscKw6aBKHHa7_AGUxBJnAhfKYZQsIAL-Gz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429132"/>
            <a:ext cx="2143125" cy="1857388"/>
          </a:xfrm>
          <a:prstGeom prst="rect">
            <a:avLst/>
          </a:prstGeom>
          <a:noFill/>
        </p:spPr>
      </p:pic>
      <p:pic>
        <p:nvPicPr>
          <p:cNvPr id="5126" name="Picture 6" descr="http://t1.gstatic.com/images?q=tbn:ANd9GcTq09e9uraifkwk1-ADA9XcXwBWs8UU-S_6ahzElDGpfxvzYNY_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85860"/>
            <a:ext cx="20574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nome-look.org/CONTENT/content-files/73264-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544" y="-214338"/>
            <a:ext cx="9430544" cy="6929486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bg1"/>
                </a:solidFill>
              </a:rPr>
              <a:t>6 de septiembre del 2012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Festividades Patrias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85852" y="2285992"/>
            <a:ext cx="6143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3 De noviembre, separación de Panamá de Colombia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4 de noviembre, día de la bandera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5 de noviembre, Provincia de Colón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10 de noviembre, I° grito de independencia, La Villa de los Santos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28 de noviembre, independencia de Panamá de España.</a:t>
            </a:r>
          </a:p>
          <a:p>
            <a:pPr marL="342900" indent="-342900">
              <a:buFont typeface="Wingdings" pitchFamily="2" charset="2"/>
              <a:buChar char="§"/>
            </a:pPr>
            <a:endParaRPr lang="es-PA" dirty="0" smtClean="0"/>
          </a:p>
          <a:p>
            <a:pPr marL="342900" indent="-342900">
              <a:buAutoNum type="arabicPlain" startAt="3"/>
            </a:pP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t3.gstatic.com/images?q=tbn:ANd9GcQzLYH-lSxZPqpOeed-WfXTNtw8D2ckLRxDXPDWU-EBzsd-edx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71612"/>
            <a:ext cx="2071702" cy="183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RNnJ37veVix_sk05kyQ3dDW7JUmpigVs_e3VJ8TfP-EeOn9p_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0"/>
            <a:ext cx="10479341" cy="7493000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</a:rPr>
              <a:t>6 de septiembre del 2012</a:t>
            </a:r>
            <a:endParaRPr lang="es-PA" sz="2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chemeClr val="bg1"/>
                </a:solidFill>
              </a:rPr>
              <a:t>Costumbres y Tradiciones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2071679"/>
            <a:ext cx="6786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Día de los Mártires, 9 de enero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Carnavales, febrero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Feria de San José de David, 19 de marzo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Semana Santa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Día del trabajo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Celebración del Manito Ocueño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Desfile de las mil Polleras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Desfile de Navidad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chemeClr val="bg1"/>
                </a:solidFill>
              </a:rPr>
              <a:t>Semana del Campesino</a:t>
            </a:r>
          </a:p>
          <a:p>
            <a:pPr marL="342900" indent="-342900"/>
            <a:r>
              <a:rPr lang="es-PA" sz="2800" dirty="0" smtClean="0">
                <a:solidFill>
                  <a:schemeClr val="bg1"/>
                </a:solidFill>
              </a:rPr>
              <a:t>  </a:t>
            </a:r>
            <a:endParaRPr lang="es-P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1.gstatic.com/images?q=tbn:ANd9GcREv0xR4PrHCswqs_gJmL4KEry77fm4lyWKFDdVk8wgmYrcYy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47776"/>
            <a:ext cx="9358346" cy="12770243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</a:rPr>
              <a:t>6 de septiembre del 2012</a:t>
            </a:r>
            <a:endParaRPr lang="es-PA" sz="2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6415078" cy="857256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rgbClr val="00B0F0"/>
                </a:solidFill>
              </a:rPr>
              <a:t>Sitios Turísticos</a:t>
            </a:r>
            <a:endParaRPr lang="es-PA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1357298"/>
            <a:ext cx="67866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Isla Colón en Bocas del Toro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Valle de Antón en Coclé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Portobello en Colón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Valle escondido de Boquete  en Chiriquí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San Blas en Darién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Parque nacional Sarigua en Herrera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Parque nacional Coiba en Veraguas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s-PA" sz="2800" dirty="0" smtClean="0">
                <a:solidFill>
                  <a:srgbClr val="00B050"/>
                </a:solidFill>
              </a:rPr>
              <a:t>Ruinas de Panamá la Vieja</a:t>
            </a:r>
          </a:p>
          <a:p>
            <a:pPr marL="342900" indent="-342900">
              <a:buFont typeface="Wingdings" pitchFamily="2" charset="2"/>
              <a:buChar char="§"/>
            </a:pPr>
            <a:endParaRPr lang="es-PA" sz="2800" dirty="0" smtClean="0"/>
          </a:p>
          <a:p>
            <a:pPr marL="342900" indent="-342900">
              <a:buFont typeface="Wingdings" pitchFamily="2" charset="2"/>
              <a:buChar char="§"/>
            </a:pPr>
            <a:endParaRPr lang="es-PA" dirty="0" smtClean="0"/>
          </a:p>
          <a:p>
            <a:pPr marL="342900" indent="-342900">
              <a:buFont typeface="Wingdings" pitchFamily="2" charset="2"/>
              <a:buChar char="§"/>
            </a:pPr>
            <a:endParaRPr lang="es-PA" dirty="0" smtClean="0"/>
          </a:p>
          <a:p>
            <a:pPr marL="342900" indent="-342900">
              <a:buFont typeface="Wingdings" pitchFamily="2" charset="2"/>
              <a:buChar char="§"/>
            </a:pPr>
            <a:endParaRPr lang="es-PA" dirty="0" smtClean="0"/>
          </a:p>
          <a:p>
            <a:pPr marL="342900" indent="-342900">
              <a:buFont typeface="Wingdings" pitchFamily="2" charset="2"/>
              <a:buChar char="§"/>
            </a:pPr>
            <a:endParaRPr lang="es-PA" dirty="0" smtClean="0"/>
          </a:p>
          <a:p>
            <a:pPr marL="342900" indent="-342900">
              <a:buFont typeface="Wingdings" pitchFamily="2" charset="2"/>
              <a:buChar char="§"/>
            </a:pPr>
            <a:endParaRPr lang="es-P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1.gstatic.com/images?q=tbn:ANd9GcRahnaPC2hMd-9gSczfqRTfd-S6z_oSk3ccNY9jKXeb1XLoaCk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-1000156"/>
            <a:ext cx="11660325" cy="7759422"/>
          </a:xfrm>
          <a:prstGeom prst="rect">
            <a:avLst/>
          </a:prstGeom>
          <a:noFill/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A" sz="2000" dirty="0" smtClean="0">
                <a:solidFill>
                  <a:schemeClr val="bg2"/>
                </a:solidFill>
              </a:rPr>
              <a:t>6 de septiembre del 2012</a:t>
            </a:r>
            <a:endParaRPr lang="es-PA" sz="2000" dirty="0">
              <a:solidFill>
                <a:schemeClr val="bg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Escuela República de Francia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6986582" cy="1143008"/>
          </a:xfrm>
        </p:spPr>
        <p:txBody>
          <a:bodyPr>
            <a:normAutofit/>
          </a:bodyPr>
          <a:lstStyle/>
          <a:p>
            <a:r>
              <a:rPr lang="es-PA" dirty="0" smtClean="0">
                <a:solidFill>
                  <a:schemeClr val="bg2"/>
                </a:solidFill>
              </a:rPr>
              <a:t>Conclusiones</a:t>
            </a:r>
            <a:endParaRPr lang="es-PA" dirty="0">
              <a:solidFill>
                <a:schemeClr val="bg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235743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s-PA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1538" y="2928934"/>
            <a:ext cx="74295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PA" dirty="0" smtClean="0"/>
              <a:t>  </a:t>
            </a:r>
            <a:r>
              <a:rPr lang="es-PA" sz="2800" dirty="0" smtClean="0">
                <a:solidFill>
                  <a:schemeClr val="bg1"/>
                </a:solidFill>
              </a:rPr>
              <a:t>Panamá, centro de atracción turística y comercial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>
                <a:solidFill>
                  <a:schemeClr val="bg1"/>
                </a:solidFill>
              </a:rPr>
              <a:t> </a:t>
            </a:r>
            <a:r>
              <a:rPr lang="es-PA" sz="2800" dirty="0" smtClean="0">
                <a:solidFill>
                  <a:schemeClr val="bg1"/>
                </a:solidFill>
              </a:rPr>
              <a:t> País bañado por dos mares</a:t>
            </a:r>
          </a:p>
          <a:p>
            <a:pPr>
              <a:buFont typeface="Wingdings" pitchFamily="2" charset="2"/>
              <a:buChar char="§"/>
            </a:pPr>
            <a:r>
              <a:rPr lang="es-PA" sz="2800" dirty="0">
                <a:solidFill>
                  <a:schemeClr val="bg1"/>
                </a:solidFill>
              </a:rPr>
              <a:t> </a:t>
            </a:r>
            <a:r>
              <a:rPr lang="es-PA" sz="2800" dirty="0" smtClean="0">
                <a:solidFill>
                  <a:schemeClr val="bg1"/>
                </a:solidFill>
              </a:rPr>
              <a:t> País rico en tradiciones y costumbres </a:t>
            </a:r>
          </a:p>
          <a:p>
            <a:r>
              <a:rPr lang="es-PA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PA" dirty="0" smtClean="0"/>
              <a:t> </a:t>
            </a:r>
            <a:endParaRPr lang="es-P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349</Words>
  <Application>Microsoft Office PowerPoint</Application>
  <PresentationFormat>Presentación en pantalla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República de Francia</vt:lpstr>
      <vt:lpstr>Introducción</vt:lpstr>
      <vt:lpstr>Contenido</vt:lpstr>
      <vt:lpstr>Independencia de Panamá de España </vt:lpstr>
      <vt:lpstr>Separación de Panamá de Colombia </vt:lpstr>
      <vt:lpstr>Festividades Patrias</vt:lpstr>
      <vt:lpstr>Costumbres y Tradiciones</vt:lpstr>
      <vt:lpstr>Sitios Turísticos</vt:lpstr>
      <vt:lpstr>Conclusiones</vt:lpstr>
      <vt:lpstr>Diapositiva 10</vt:lpstr>
      <vt:lpstr>Diapositiva 11</vt:lpstr>
    </vt:vector>
  </TitlesOfParts>
  <Company>MEDUCA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República de Panamá</dc:title>
  <dc:creator>Estudiante</dc:creator>
  <cp:lastModifiedBy>Estudiante</cp:lastModifiedBy>
  <cp:revision>16</cp:revision>
  <dcterms:created xsi:type="dcterms:W3CDTF">2012-09-06T17:50:57Z</dcterms:created>
  <dcterms:modified xsi:type="dcterms:W3CDTF">2012-09-19T21:36:47Z</dcterms:modified>
</cp:coreProperties>
</file>