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Estructura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CO" dirty="0" smtClean="0"/>
              <a:t>Titulo</a:t>
            </a:r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El titulo es el nombre que le damos al cuento, que puede ser una palabra o una frase larga o corta. </a:t>
            </a:r>
          </a:p>
          <a:p>
            <a:pPr marL="0" indent="0" algn="ctr">
              <a:buNone/>
            </a:pPr>
            <a:r>
              <a:rPr lang="es-CO" dirty="0" smtClean="0"/>
              <a:t>Por ejemplo:</a:t>
            </a:r>
          </a:p>
          <a:p>
            <a:pPr marL="0" indent="0" algn="ctr">
              <a:buNone/>
            </a:pPr>
            <a:r>
              <a:rPr lang="es-CO" i="1" u="sng" dirty="0" smtClean="0"/>
              <a:t>«Pinocho»</a:t>
            </a:r>
          </a:p>
          <a:p>
            <a:pPr marL="0" indent="0" algn="ctr">
              <a:buNone/>
            </a:pPr>
            <a:r>
              <a:rPr lang="es-CO" dirty="0" smtClean="0"/>
              <a:t>o</a:t>
            </a:r>
            <a:endParaRPr lang="es-CO" dirty="0" smtClean="0"/>
          </a:p>
          <a:p>
            <a:pPr marL="0" indent="0" algn="ctr">
              <a:buNone/>
            </a:pPr>
            <a:r>
              <a:rPr lang="es-CO" i="1" u="sng" smtClean="0"/>
              <a:t>«Blanca </a:t>
            </a:r>
            <a:r>
              <a:rPr lang="es-CO" i="1" u="sng" dirty="0" smtClean="0"/>
              <a:t>nieves y los </a:t>
            </a:r>
            <a:r>
              <a:rPr lang="es-CO" i="1" u="sng" smtClean="0"/>
              <a:t>siete </a:t>
            </a:r>
            <a:r>
              <a:rPr lang="es-CO" i="1" u="sng" smtClean="0"/>
              <a:t>enanitos»</a:t>
            </a:r>
            <a:endParaRPr lang="es-CO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    Estructura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harold</cp:lastModifiedBy>
  <cp:revision>3</cp:revision>
  <dcterms:created xsi:type="dcterms:W3CDTF">2012-11-21T21:42:04Z</dcterms:created>
  <dcterms:modified xsi:type="dcterms:W3CDTF">2012-11-22T14:38:34Z</dcterms:modified>
</cp:coreProperties>
</file>