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6" r:id="rId2"/>
    <p:sldId id="259" r:id="rId3"/>
    <p:sldId id="256" r:id="rId4"/>
    <p:sldId id="261" r:id="rId5"/>
    <p:sldId id="267" r:id="rId6"/>
    <p:sldId id="262" r:id="rId7"/>
    <p:sldId id="263" r:id="rId8"/>
    <p:sldId id="264" r:id="rId9"/>
    <p:sldId id="257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7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D1038-85D1-42AE-A709-FC06E50DF5B8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D76B7-C7BD-4146-807C-2E5693F33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99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C8F46C-89BD-42E4-9E5F-69C9A4A7350C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73961-34DC-4CF6-8216-94DEFD830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60000">
        <p14:honeycomb/>
        <p:sndAc>
          <p:stSnd>
            <p:snd r:embed="rId1" name="chimes.wav"/>
          </p:stSnd>
        </p:sndAc>
      </p:transition>
    </mc:Choice>
    <mc:Fallback>
      <p:transition advTm="60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C8F46C-89BD-42E4-9E5F-69C9A4A7350C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73961-34DC-4CF6-8216-94DEFD830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60000">
        <p14:honeycomb/>
        <p:sndAc>
          <p:stSnd>
            <p:snd r:embed="rId1" name="chimes.wav"/>
          </p:stSnd>
        </p:sndAc>
      </p:transition>
    </mc:Choice>
    <mc:Fallback>
      <p:transition advTm="60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C8F46C-89BD-42E4-9E5F-69C9A4A7350C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73961-34DC-4CF6-8216-94DEFD830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60000">
        <p14:honeycomb/>
        <p:sndAc>
          <p:stSnd>
            <p:snd r:embed="rId1" name="chimes.wav"/>
          </p:stSnd>
        </p:sndAc>
      </p:transition>
    </mc:Choice>
    <mc:Fallback>
      <p:transition advTm="60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C8F46C-89BD-42E4-9E5F-69C9A4A7350C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73961-34DC-4CF6-8216-94DEFD830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60000">
        <p14:honeycomb/>
        <p:sndAc>
          <p:stSnd>
            <p:snd r:embed="rId1" name="chimes.wav"/>
          </p:stSnd>
        </p:sndAc>
      </p:transition>
    </mc:Choice>
    <mc:Fallback>
      <p:transition advTm="60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C8F46C-89BD-42E4-9E5F-69C9A4A7350C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73961-34DC-4CF6-8216-94DEFD830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60000">
        <p14:honeycomb/>
        <p:sndAc>
          <p:stSnd>
            <p:snd r:embed="rId1" name="chimes.wav"/>
          </p:stSnd>
        </p:sndAc>
      </p:transition>
    </mc:Choice>
    <mc:Fallback>
      <p:transition advTm="60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C8F46C-89BD-42E4-9E5F-69C9A4A7350C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73961-34DC-4CF6-8216-94DEFD830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60000">
        <p14:honeycomb/>
        <p:sndAc>
          <p:stSnd>
            <p:snd r:embed="rId1" name="chimes.wav"/>
          </p:stSnd>
        </p:sndAc>
      </p:transition>
    </mc:Choice>
    <mc:Fallback>
      <p:transition advTm="60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C8F46C-89BD-42E4-9E5F-69C9A4A7350C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73961-34DC-4CF6-8216-94DEFD830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60000">
        <p14:honeycomb/>
        <p:sndAc>
          <p:stSnd>
            <p:snd r:embed="rId1" name="chimes.wav"/>
          </p:stSnd>
        </p:sndAc>
      </p:transition>
    </mc:Choice>
    <mc:Fallback>
      <p:transition advTm="60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C8F46C-89BD-42E4-9E5F-69C9A4A7350C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73961-34DC-4CF6-8216-94DEFD830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60000">
        <p14:honeycomb/>
        <p:sndAc>
          <p:stSnd>
            <p:snd r:embed="rId1" name="chimes.wav"/>
          </p:stSnd>
        </p:sndAc>
      </p:transition>
    </mc:Choice>
    <mc:Fallback>
      <p:transition advTm="60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C8F46C-89BD-42E4-9E5F-69C9A4A7350C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73961-34DC-4CF6-8216-94DEFD830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60000">
        <p14:honeycomb/>
        <p:sndAc>
          <p:stSnd>
            <p:snd r:embed="rId1" name="chimes.wav"/>
          </p:stSnd>
        </p:sndAc>
      </p:transition>
    </mc:Choice>
    <mc:Fallback>
      <p:transition advTm="60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C8F46C-89BD-42E4-9E5F-69C9A4A7350C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73961-34DC-4CF6-8216-94DEFD830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60000">
        <p14:honeycomb/>
        <p:sndAc>
          <p:stSnd>
            <p:snd r:embed="rId1" name="chimes.wav"/>
          </p:stSnd>
        </p:sndAc>
      </p:transition>
    </mc:Choice>
    <mc:Fallback>
      <p:transition advTm="60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C8F46C-89BD-42E4-9E5F-69C9A4A7350C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773961-34DC-4CF6-8216-94DEFD83061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60000">
        <p14:honeycomb/>
        <p:sndAc>
          <p:stSnd>
            <p:snd r:embed="rId1" name="chimes.wav"/>
          </p:stSnd>
        </p:sndAc>
      </p:transition>
    </mc:Choice>
    <mc:Fallback>
      <p:transition advTm="60000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3C8F46C-89BD-42E4-9E5F-69C9A4A7350C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A773961-34DC-4CF6-8216-94DEFD8306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advTm="60000">
        <p14:honeycomb/>
        <p:sndAc>
          <p:stSnd>
            <p:snd r:embed="rId13" name="chimes.wav"/>
          </p:stSnd>
        </p:sndAc>
      </p:transition>
    </mc:Choice>
    <mc:Fallback>
      <p:transition advTm="60000">
        <p:fade/>
        <p:sndAc>
          <p:stSnd>
            <p:snd r:embed="rId13" name="chimes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6200"/>
            <a:ext cx="77724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REGISTRATION </a:t>
            </a:r>
            <a:br>
              <a:rPr lang="en-US" dirty="0" smtClean="0"/>
            </a:br>
            <a:r>
              <a:rPr lang="en-US" dirty="0" smtClean="0"/>
              <a:t>OF</a:t>
            </a:r>
            <a:br>
              <a:rPr lang="en-US" dirty="0" smtClean="0"/>
            </a:br>
            <a:r>
              <a:rPr lang="en-US" sz="8000" u="sng" dirty="0" smtClean="0">
                <a:solidFill>
                  <a:schemeClr val="tx1"/>
                </a:solidFill>
              </a:rPr>
              <a:t>SUMMARY</a:t>
            </a:r>
            <a:r>
              <a:rPr lang="en-US" sz="8000" u="sng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br>
              <a:rPr lang="en-US" dirty="0" smtClean="0"/>
            </a:br>
            <a:r>
              <a:rPr lang="en-US" dirty="0" smtClean="0"/>
              <a:t>DIGITAL PORTFOLIO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355937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</a:rPr>
              <a:t>1</a:t>
            </a:r>
            <a:r>
              <a:rPr lang="en-US" sz="6000" b="1" baseline="30000" dirty="0" smtClean="0">
                <a:solidFill>
                  <a:srgbClr val="00B050"/>
                </a:solidFill>
              </a:rPr>
              <a:t>st</a:t>
            </a:r>
            <a:r>
              <a:rPr lang="en-US" sz="6000" b="1" dirty="0" smtClean="0">
                <a:solidFill>
                  <a:srgbClr val="00B050"/>
                </a:solidFill>
              </a:rPr>
              <a:t> minute</a:t>
            </a:r>
            <a:endParaRPr lang="en-U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28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60000">
        <p14:honeycomb/>
        <p:sndAc>
          <p:stSnd>
            <p:snd r:embed="rId2" name="chimes.wav"/>
          </p:stSnd>
        </p:sndAc>
      </p:transition>
    </mc:Choice>
    <mc:Fallback>
      <p:transition advTm="60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19600"/>
            <a:ext cx="7772400" cy="18288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OFF </a:t>
            </a:r>
            <a:br>
              <a:rPr lang="en-US" sz="9600" dirty="0" smtClean="0">
                <a:solidFill>
                  <a:srgbClr val="FF0000"/>
                </a:solidFill>
              </a:rPr>
            </a:br>
            <a:endParaRPr lang="en-US" sz="96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09600"/>
            <a:ext cx="7772400" cy="381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MONITOR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MUST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BE</a:t>
            </a:r>
          </a:p>
          <a:p>
            <a:pPr algn="ctr"/>
            <a:endParaRPr lang="en-US" sz="4800" b="1" dirty="0">
              <a:solidFill>
                <a:schemeClr val="tx1"/>
              </a:solidFill>
            </a:endParaRPr>
          </a:p>
          <a:p>
            <a:pPr algn="ctr"/>
            <a:endParaRPr lang="en-US" sz="4800" b="1" dirty="0" smtClean="0">
              <a:solidFill>
                <a:schemeClr val="tx1"/>
              </a:solidFill>
            </a:endParaRPr>
          </a:p>
          <a:p>
            <a:pPr algn="ctr"/>
            <a:endParaRPr lang="en-US" sz="4800" b="1" dirty="0" smtClean="0">
              <a:solidFill>
                <a:schemeClr val="tx1"/>
              </a:solidFill>
            </a:endParaRPr>
          </a:p>
          <a:p>
            <a:pPr algn="ctr"/>
            <a:endParaRPr lang="en-US" sz="4800" b="1" dirty="0" smtClean="0">
              <a:solidFill>
                <a:schemeClr val="tx1"/>
              </a:solidFill>
            </a:endParaRPr>
          </a:p>
          <a:p>
            <a:pPr algn="ctr"/>
            <a:endParaRPr lang="en-US" sz="4800" b="1" dirty="0" smtClean="0">
              <a:solidFill>
                <a:schemeClr val="tx1"/>
              </a:solidFill>
            </a:endParaRPr>
          </a:p>
          <a:p>
            <a:pPr algn="ctr"/>
            <a:endParaRPr lang="en-US" sz="4800" b="1" dirty="0" smtClean="0">
              <a:solidFill>
                <a:schemeClr val="tx1"/>
              </a:solidFill>
            </a:endParaRPr>
          </a:p>
          <a:p>
            <a:pPr algn="ctr"/>
            <a:endParaRPr lang="en-US" sz="4800" b="1" dirty="0">
              <a:solidFill>
                <a:schemeClr val="tx1"/>
              </a:solidFill>
            </a:endParaRPr>
          </a:p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38200" y="3581400"/>
            <a:ext cx="7772400" cy="381000"/>
          </a:xfrm>
          <a:prstGeom prst="rect">
            <a:avLst/>
          </a:prstGeom>
        </p:spPr>
        <p:txBody>
          <a:bodyPr vert="horz" lIns="182880" tIns="0">
            <a:normAutofit fontScale="92500" lnSpcReduction="20000"/>
          </a:bodyPr>
          <a:lstStyle>
            <a:lvl1pPr marL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bg2">
                    <a:shade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5181600"/>
            <a:ext cx="1847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6000" b="1" dirty="0">
              <a:solidFill>
                <a:srgbClr val="00B050"/>
              </a:solidFill>
            </a:endParaRPr>
          </a:p>
        </p:txBody>
      </p:sp>
      <p:pic>
        <p:nvPicPr>
          <p:cNvPr id="7" name="Trololo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37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60000">
        <p14:honeycomb/>
        <p:sndAc>
          <p:stSnd>
            <p:snd r:embed="rId4" name="chimes.wav"/>
          </p:stSnd>
        </p:sndAc>
      </p:transition>
    </mc:Choice>
    <mc:Fallback>
      <p:transition advTm="60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77724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REGISTRATION </a:t>
            </a:r>
            <a:br>
              <a:rPr lang="en-US" dirty="0" smtClean="0"/>
            </a:br>
            <a:r>
              <a:rPr lang="en-US" dirty="0" smtClean="0"/>
              <a:t>OF</a:t>
            </a:r>
            <a:br>
              <a:rPr lang="en-US" dirty="0" smtClean="0"/>
            </a:br>
            <a:r>
              <a:rPr lang="en-US" sz="8000" u="sng" dirty="0" smtClean="0">
                <a:solidFill>
                  <a:schemeClr val="tx1"/>
                </a:solidFill>
              </a:rPr>
              <a:t>SUMMARY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br>
              <a:rPr lang="en-US" dirty="0" smtClean="0"/>
            </a:br>
            <a:r>
              <a:rPr lang="en-US" dirty="0" smtClean="0"/>
              <a:t>DIGITAL PORTFOLIO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2200" y="5537537"/>
            <a:ext cx="47548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</a:rPr>
              <a:t>2</a:t>
            </a:r>
            <a:r>
              <a:rPr lang="en-US" sz="6000" b="1" baseline="30000" dirty="0" smtClean="0">
                <a:solidFill>
                  <a:srgbClr val="00B050"/>
                </a:solidFill>
              </a:rPr>
              <a:t>nd</a:t>
            </a:r>
            <a:r>
              <a:rPr lang="en-US" sz="6000" b="1" dirty="0" smtClean="0">
                <a:solidFill>
                  <a:srgbClr val="00B050"/>
                </a:solidFill>
              </a:rPr>
              <a:t> minute</a:t>
            </a:r>
            <a:endParaRPr lang="en-U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3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60000">
        <p14:honeycomb/>
        <p:sndAc>
          <p:stSnd>
            <p:snd r:embed="rId2" name="chimes.wav"/>
          </p:stSnd>
        </p:sndAc>
      </p:transition>
    </mc:Choice>
    <mc:Fallback>
      <p:transition advTm="60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09600"/>
            <a:ext cx="7772400" cy="381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KEYBOARDING 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IN 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TYPING TUTOR 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799" y="4572000"/>
            <a:ext cx="49071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</a:rPr>
              <a:t>3</a:t>
            </a:r>
            <a:r>
              <a:rPr lang="en-US" sz="6000" b="1" baseline="30000" dirty="0" smtClean="0">
                <a:solidFill>
                  <a:srgbClr val="00B050"/>
                </a:solidFill>
              </a:rPr>
              <a:t>rd</a:t>
            </a:r>
            <a:r>
              <a:rPr lang="en-US" sz="6000" b="1" dirty="0" smtClean="0">
                <a:solidFill>
                  <a:srgbClr val="00B050"/>
                </a:solidFill>
              </a:rPr>
              <a:t>  minute</a:t>
            </a:r>
            <a:endParaRPr lang="en-US" sz="6000" b="1" dirty="0">
              <a:solidFill>
                <a:srgbClr val="00B050"/>
              </a:solidFill>
            </a:endParaRPr>
          </a:p>
        </p:txBody>
      </p:sp>
      <p:pic>
        <p:nvPicPr>
          <p:cNvPr id="4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24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60000">
        <p14:honeycomb/>
        <p:sndAc>
          <p:stSnd>
            <p:snd r:embed="rId4" name="chimes.wav"/>
          </p:stSnd>
        </p:sndAc>
      </p:transition>
    </mc:Choice>
    <mc:Fallback>
      <p:transition advTm="60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434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657600"/>
            <a:ext cx="7772400" cy="381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KEYBOARDING 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IN 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TYPING TUTOR 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1295400"/>
            <a:ext cx="48926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</a:rPr>
              <a:t>4</a:t>
            </a:r>
            <a:r>
              <a:rPr lang="en-US" sz="6000" b="1" baseline="30000" dirty="0" smtClean="0">
                <a:solidFill>
                  <a:srgbClr val="00B050"/>
                </a:solidFill>
              </a:rPr>
              <a:t>th</a:t>
            </a:r>
            <a:r>
              <a:rPr lang="en-US" sz="6000" b="1" dirty="0" smtClean="0">
                <a:solidFill>
                  <a:srgbClr val="00B050"/>
                </a:solidFill>
              </a:rPr>
              <a:t>  minute</a:t>
            </a:r>
            <a:endParaRPr lang="en-U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39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60000">
        <p14:honeycomb/>
        <p:sndAc>
          <p:stSnd>
            <p:snd r:embed="rId2" name="chimes.wav"/>
          </p:stSnd>
        </p:sndAc>
      </p:transition>
    </mc:Choice>
    <mc:Fallback>
      <p:transition advTm="60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7772400" cy="381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KEYBOARDING 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IN 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TYPING TUTOR 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4297120"/>
            <a:ext cx="48926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</a:rPr>
              <a:t>5</a:t>
            </a:r>
            <a:r>
              <a:rPr lang="en-US" sz="6000" b="1" baseline="30000" dirty="0" smtClean="0">
                <a:solidFill>
                  <a:srgbClr val="00B050"/>
                </a:solidFill>
              </a:rPr>
              <a:t>th</a:t>
            </a:r>
            <a:r>
              <a:rPr lang="en-US" sz="6000" b="1" dirty="0" smtClean="0">
                <a:solidFill>
                  <a:srgbClr val="00B050"/>
                </a:solidFill>
              </a:rPr>
              <a:t>  minute</a:t>
            </a:r>
            <a:endParaRPr lang="en-US" sz="6000" b="1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5200471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REGISTRATION </a:t>
            </a:r>
            <a:br>
              <a:rPr lang="en-US" dirty="0"/>
            </a:br>
            <a:r>
              <a:rPr lang="en-US" dirty="0"/>
              <a:t>OF</a:t>
            </a:r>
            <a:br>
              <a:rPr lang="en-US" dirty="0"/>
            </a:br>
            <a:r>
              <a:rPr lang="en-US" sz="3600" u="sng" dirty="0" smtClean="0"/>
              <a:t>SUMMARY  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39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60000">
        <p14:honeycomb/>
        <p:sndAc>
          <p:stSnd>
            <p:snd r:embed="rId2" name="chimes.wav"/>
          </p:stSnd>
        </p:sndAc>
      </p:transition>
    </mc:Choice>
    <mc:Fallback>
      <p:transition advTm="60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7772400" cy="381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KEYBOARDING 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IN 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TYPING TUTOR 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1219200"/>
            <a:ext cx="48926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</a:rPr>
              <a:t>6</a:t>
            </a:r>
            <a:r>
              <a:rPr lang="en-US" sz="6000" b="1" baseline="30000" dirty="0" smtClean="0">
                <a:solidFill>
                  <a:srgbClr val="00B050"/>
                </a:solidFill>
              </a:rPr>
              <a:t>th</a:t>
            </a:r>
            <a:r>
              <a:rPr lang="en-US" sz="6000" b="1" dirty="0" smtClean="0">
                <a:solidFill>
                  <a:srgbClr val="00B050"/>
                </a:solidFill>
              </a:rPr>
              <a:t>  minute</a:t>
            </a:r>
            <a:endParaRPr lang="en-US" sz="6000" b="1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2362200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REGISTRATION </a:t>
            </a:r>
            <a:br>
              <a:rPr lang="en-US" dirty="0"/>
            </a:br>
            <a:r>
              <a:rPr lang="en-US" dirty="0"/>
              <a:t>OF</a:t>
            </a:r>
            <a:br>
              <a:rPr lang="en-US" dirty="0"/>
            </a:br>
            <a:r>
              <a:rPr lang="en-US" sz="3600" u="sng" dirty="0" smtClean="0"/>
              <a:t>SUMMARY  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39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60000">
        <p14:honeycomb/>
        <p:sndAc>
          <p:stSnd>
            <p:snd r:embed="rId2" name="chimes.wav"/>
          </p:stSnd>
        </p:sndAc>
      </p:transition>
    </mc:Choice>
    <mc:Fallback>
      <p:transition advTm="60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7772400" cy="381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KEYBOARDING 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IN 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TYPING TUTOR 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4648200"/>
            <a:ext cx="48926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</a:rPr>
              <a:t>7</a:t>
            </a:r>
            <a:r>
              <a:rPr lang="en-US" sz="6000" b="1" baseline="30000" dirty="0" smtClean="0">
                <a:solidFill>
                  <a:srgbClr val="00B050"/>
                </a:solidFill>
              </a:rPr>
              <a:t>th</a:t>
            </a:r>
            <a:r>
              <a:rPr lang="en-US" sz="6000" b="1" dirty="0" smtClean="0">
                <a:solidFill>
                  <a:srgbClr val="00B050"/>
                </a:solidFill>
              </a:rPr>
              <a:t>  minute</a:t>
            </a:r>
            <a:endParaRPr lang="en-US" sz="6000" b="1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3600271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REGISTRATION </a:t>
            </a:r>
            <a:br>
              <a:rPr lang="en-US" dirty="0"/>
            </a:br>
            <a:r>
              <a:rPr lang="en-US" dirty="0"/>
              <a:t>OF</a:t>
            </a:r>
            <a:br>
              <a:rPr lang="en-US" dirty="0"/>
            </a:br>
            <a:r>
              <a:rPr lang="en-US" sz="3600" u="sng" dirty="0" smtClean="0"/>
              <a:t>SUMMARY  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39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60000">
        <p14:honeycomb/>
        <p:sndAc>
          <p:stSnd>
            <p:snd r:embed="rId2" name="chimes.wav"/>
          </p:stSnd>
        </p:sndAc>
      </p:transition>
    </mc:Choice>
    <mc:Fallback>
      <p:transition advTm="60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67200"/>
            <a:ext cx="7772400" cy="381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KEYBOARDING 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IN 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TYPING TUTOR 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1371599"/>
            <a:ext cx="48926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</a:rPr>
              <a:t>8</a:t>
            </a:r>
            <a:r>
              <a:rPr lang="en-US" sz="6000" b="1" baseline="30000" dirty="0" smtClean="0">
                <a:solidFill>
                  <a:srgbClr val="00B050"/>
                </a:solidFill>
              </a:rPr>
              <a:t>th</a:t>
            </a:r>
            <a:r>
              <a:rPr lang="en-US" sz="6000" b="1" dirty="0" smtClean="0">
                <a:solidFill>
                  <a:srgbClr val="00B050"/>
                </a:solidFill>
              </a:rPr>
              <a:t>  minute</a:t>
            </a:r>
            <a:endParaRPr lang="en-US" sz="6000" b="1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2362200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REGISTRATION </a:t>
            </a:r>
            <a:br>
              <a:rPr lang="en-US" dirty="0"/>
            </a:br>
            <a:r>
              <a:rPr lang="en-US" dirty="0"/>
              <a:t>OF</a:t>
            </a:r>
            <a:br>
              <a:rPr lang="en-US" dirty="0"/>
            </a:br>
            <a:r>
              <a:rPr lang="en-US" sz="3600" u="sng" dirty="0" smtClean="0"/>
              <a:t>SUMMARY  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39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60000">
        <p14:honeycomb/>
        <p:sndAc>
          <p:stSnd>
            <p:snd r:embed="rId2" name="chimes.wav"/>
          </p:stSnd>
        </p:sndAc>
      </p:transition>
    </mc:Choice>
    <mc:Fallback>
      <p:transition advTm="60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19600"/>
            <a:ext cx="77724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IT IS NOW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TIME TO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8900" u="sng" dirty="0" smtClean="0"/>
              <a:t>SAVE &amp; EXIT</a:t>
            </a:r>
            <a:endParaRPr lang="en-US" sz="89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762000"/>
            <a:ext cx="7772400" cy="381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KEYBOARDING </a:t>
            </a:r>
          </a:p>
          <a:p>
            <a:pPr algn="ctr"/>
            <a:endParaRPr lang="en-US" sz="4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TYPING TUTOR 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14400" y="3581400"/>
            <a:ext cx="7772400" cy="381000"/>
          </a:xfrm>
          <a:prstGeom prst="rect">
            <a:avLst/>
          </a:prstGeom>
        </p:spPr>
        <p:txBody>
          <a:bodyPr vert="horz" lIns="182880" tIns="0">
            <a:normAutofit fontScale="92500" lnSpcReduction="20000"/>
          </a:bodyPr>
          <a:lstStyle>
            <a:lvl1pPr marL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bg2">
                    <a:shade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39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60000">
        <p14:honeycomb/>
        <p:sndAc>
          <p:stSnd>
            <p:snd r:embed="rId4" name="chimes.wav"/>
          </p:stSnd>
        </p:sndAc>
      </p:transition>
    </mc:Choice>
    <mc:Fallback>
      <p:transition advTm="60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8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48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8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7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1021</TotalTime>
  <Words>56</Words>
  <Application>Microsoft Office PowerPoint</Application>
  <PresentationFormat>On-screen Show (4:3)</PresentationFormat>
  <Paragraphs>46</Paragraphs>
  <Slides>10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Aspect</vt:lpstr>
      <vt:lpstr>REGISTRATION  OF SUMMARY  IN  DIGITAL PORTFOLIO</vt:lpstr>
      <vt:lpstr>REGISTRATION  OF SUMMARY  IN  DIGITAL PORTFOLIO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 IS NOW  TIME TO  SAVE &amp; EXIT</vt:lpstr>
      <vt:lpstr>OFF  </vt:lpstr>
    </vt:vector>
  </TitlesOfParts>
  <Company>Barrington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REGISTRATION  OF SUMMARY  IN  DIGITAL PORTFOLIO</dc:title>
  <dc:creator>Salhany, Kenneth</dc:creator>
  <cp:lastModifiedBy>Salhany, Kenneth</cp:lastModifiedBy>
  <cp:revision>23</cp:revision>
  <dcterms:created xsi:type="dcterms:W3CDTF">2013-01-08T13:36:48Z</dcterms:created>
  <dcterms:modified xsi:type="dcterms:W3CDTF">2013-01-25T14:05:00Z</dcterms:modified>
</cp:coreProperties>
</file>