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57" r:id="rId3"/>
    <p:sldId id="258"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5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8240D4-CFC8-4A84-9534-0CFCD91C5B6D}" type="datetimeFigureOut">
              <a:rPr lang="en-US" smtClean="0"/>
              <a:t>1/14/2013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E4E108-2CB1-4EDB-B67A-49B9526FC100}" type="slidenum">
              <a:rPr lang="en-US" smtClean="0"/>
              <a:t>‹#›</a:t>
            </a:fld>
            <a:endParaRPr lang="en-US"/>
          </a:p>
        </p:txBody>
      </p:sp>
    </p:spTree>
    <p:extLst>
      <p:ext uri="{BB962C8B-B14F-4D97-AF65-F5344CB8AC3E}">
        <p14:creationId xmlns:p14="http://schemas.microsoft.com/office/powerpoint/2010/main" val="25598542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150319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1013963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2673772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3119568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3855689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3299176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19292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679649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372747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400121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54891C-7921-4286-8B02-138D55238871}" type="datetimeFigureOut">
              <a:rPr lang="en-US" smtClean="0"/>
              <a:t>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7DB73B-C7CA-45F9-82BD-22E9CF860878}" type="slidenum">
              <a:rPr lang="en-US" smtClean="0"/>
              <a:t>‹#›</a:t>
            </a:fld>
            <a:endParaRPr lang="en-US" dirty="0"/>
          </a:p>
        </p:txBody>
      </p:sp>
    </p:spTree>
    <p:extLst>
      <p:ext uri="{BB962C8B-B14F-4D97-AF65-F5344CB8AC3E}">
        <p14:creationId xmlns:p14="http://schemas.microsoft.com/office/powerpoint/2010/main" val="614961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4891C-7921-4286-8B02-138D55238871}" type="datetimeFigureOut">
              <a:rPr lang="en-US" smtClean="0"/>
              <a:t>1/14/2013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DB73B-C7CA-45F9-82BD-22E9CF860878}" type="slidenum">
              <a:rPr lang="en-US" smtClean="0"/>
              <a:t>‹#›</a:t>
            </a:fld>
            <a:endParaRPr lang="en-US" dirty="0"/>
          </a:p>
        </p:txBody>
      </p:sp>
    </p:spTree>
    <p:extLst>
      <p:ext uri="{BB962C8B-B14F-4D97-AF65-F5344CB8AC3E}">
        <p14:creationId xmlns:p14="http://schemas.microsoft.com/office/powerpoint/2010/main" val="1117778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descr="C:\Users\barryt19\AppData\Local\Microsoft\Windows\Temporary Internet Files\Content.IE5\8AQFR6SL\MC90010417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9902" y="-28353"/>
            <a:ext cx="2927917" cy="688635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r>
              <a:rPr lang="en-US" dirty="0" smtClean="0">
                <a:solidFill>
                  <a:srgbClr val="00B050"/>
                </a:solidFill>
              </a:rPr>
              <a:t>“You Wouldn’t Want to be Cleopatra!”</a:t>
            </a:r>
            <a:endParaRPr lang="en-US" dirty="0">
              <a:solidFill>
                <a:srgbClr val="00B050"/>
              </a:solidFill>
            </a:endParaRPr>
          </a:p>
        </p:txBody>
      </p:sp>
      <p:sp>
        <p:nvSpPr>
          <p:cNvPr id="3" name="Subtitle 2"/>
          <p:cNvSpPr>
            <a:spLocks noGrp="1"/>
          </p:cNvSpPr>
          <p:nvPr>
            <p:ph type="subTitle" idx="1"/>
          </p:nvPr>
        </p:nvSpPr>
        <p:spPr/>
        <p:txBody>
          <a:bodyPr/>
          <a:lstStyle/>
          <a:p>
            <a:r>
              <a:rPr lang="en-US" dirty="0" smtClean="0">
                <a:solidFill>
                  <a:srgbClr val="00B0F0"/>
                </a:solidFill>
              </a:rPr>
              <a:t>Book written by Jim Pipe</a:t>
            </a:r>
          </a:p>
          <a:p>
            <a:endParaRPr lang="en-US" dirty="0">
              <a:solidFill>
                <a:srgbClr val="00B0F0"/>
              </a:solidFill>
            </a:endParaRPr>
          </a:p>
          <a:p>
            <a:r>
              <a:rPr lang="en-US" dirty="0" smtClean="0">
                <a:solidFill>
                  <a:srgbClr val="00B0F0"/>
                </a:solidFill>
              </a:rPr>
              <a:t>Tess Barry </a:t>
            </a:r>
            <a:endParaRPr lang="en-US" dirty="0">
              <a:solidFill>
                <a:srgbClr val="00B0F0"/>
              </a:solidFill>
            </a:endParaRPr>
          </a:p>
        </p:txBody>
      </p:sp>
    </p:spTree>
    <p:extLst>
      <p:ext uri="{BB962C8B-B14F-4D97-AF65-F5344CB8AC3E}">
        <p14:creationId xmlns:p14="http://schemas.microsoft.com/office/powerpoint/2010/main" val="36089170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7000" b="-3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solidFill>
                  <a:srgbClr val="002060"/>
                </a:solidFill>
              </a:rPr>
              <a:t>In the book You Wouldn’t Want to be Cleopatra by Jim Pipe, it shows how family was not as important during the Roman Ages,  Julius Cesar was in love with Cleopatra,   Ptolemy beheaded his daughter for taking his place on the throne.  This shows how family was not important because nowadays people would just be upset. In 30 BC Cleopatra died.  </a:t>
            </a:r>
            <a:endParaRPr lang="en-US" dirty="0">
              <a:solidFill>
                <a:srgbClr val="002060"/>
              </a:solidFill>
            </a:endParaRPr>
          </a:p>
        </p:txBody>
      </p:sp>
    </p:spTree>
    <p:extLst>
      <p:ext uri="{BB962C8B-B14F-4D97-AF65-F5344CB8AC3E}">
        <p14:creationId xmlns:p14="http://schemas.microsoft.com/office/powerpoint/2010/main" val="56045618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000082"/>
            </a:gs>
            <a:gs pos="23000">
              <a:srgbClr val="66008F"/>
            </a:gs>
            <a:gs pos="62000">
              <a:srgbClr val="BA0066"/>
            </a:gs>
            <a:gs pos="92000">
              <a:srgbClr val="FF0000"/>
            </a:gs>
            <a:gs pos="99000">
              <a:srgbClr val="FF820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Family</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FF00"/>
                </a:solidFill>
              </a:rPr>
              <a:t>Was not important in roman ages</a:t>
            </a:r>
          </a:p>
          <a:p>
            <a:r>
              <a:rPr lang="en-US" dirty="0" smtClean="0">
                <a:solidFill>
                  <a:srgbClr val="FFFF00"/>
                </a:solidFill>
              </a:rPr>
              <a:t>Was a lot different then what it is now</a:t>
            </a:r>
          </a:p>
          <a:p>
            <a:r>
              <a:rPr lang="en-US" dirty="0" smtClean="0">
                <a:solidFill>
                  <a:srgbClr val="FFFF00"/>
                </a:solidFill>
              </a:rPr>
              <a:t>Ptolemy beheaded his own daughter</a:t>
            </a:r>
          </a:p>
          <a:p>
            <a:r>
              <a:rPr lang="en-US" dirty="0" smtClean="0">
                <a:solidFill>
                  <a:srgbClr val="FFFF00"/>
                </a:solidFill>
              </a:rPr>
              <a:t>You would get severely punished if you do that nowadays.</a:t>
            </a:r>
            <a:endParaRPr lang="en-US" dirty="0">
              <a:solidFill>
                <a:srgbClr val="FFFF00"/>
              </a:solidFill>
            </a:endParaRPr>
          </a:p>
        </p:txBody>
      </p:sp>
      <p:pic>
        <p:nvPicPr>
          <p:cNvPr id="2050" name="Picture 2" descr="C:\Users\barryt19\AppData\Local\Microsoft\Windows\Temporary Internet Files\Content.IE5\Z700P215\MC900435055[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348162"/>
            <a:ext cx="4343400" cy="1838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54619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alpha val="29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 y="228600"/>
            <a:ext cx="8229600" cy="1143000"/>
          </a:xfrm>
        </p:spPr>
        <p:txBody>
          <a:bodyPr>
            <a:normAutofit/>
          </a:bodyPr>
          <a:lstStyle/>
          <a:p>
            <a:r>
              <a:rPr lang="en-US" dirty="0" smtClean="0"/>
              <a:t>Julius Caesar</a:t>
            </a:r>
            <a:endParaRPr lang="en-US" dirty="0"/>
          </a:p>
        </p:txBody>
      </p:sp>
      <p:sp>
        <p:nvSpPr>
          <p:cNvPr id="3" name="Content Placeholder 2"/>
          <p:cNvSpPr>
            <a:spLocks noGrp="1"/>
          </p:cNvSpPr>
          <p:nvPr>
            <p:ph idx="1"/>
          </p:nvPr>
        </p:nvSpPr>
        <p:spPr/>
        <p:txBody>
          <a:bodyPr/>
          <a:lstStyle/>
          <a:p>
            <a:r>
              <a:rPr lang="en-US" dirty="0" smtClean="0">
                <a:solidFill>
                  <a:srgbClr val="FF66CC"/>
                </a:solidFill>
              </a:rPr>
              <a:t>Julius Caesar was in love with Cleopatra</a:t>
            </a:r>
          </a:p>
          <a:p>
            <a:r>
              <a:rPr lang="en-US" dirty="0" smtClean="0">
                <a:solidFill>
                  <a:srgbClr val="FF66CC"/>
                </a:solidFill>
              </a:rPr>
              <a:t>When she rolled out of a rug to surprise him he was </a:t>
            </a:r>
            <a:r>
              <a:rPr lang="en-US" dirty="0" smtClean="0">
                <a:solidFill>
                  <a:srgbClr val="FF66CC"/>
                </a:solidFill>
              </a:rPr>
              <a:t>lovestruck</a:t>
            </a:r>
            <a:endParaRPr lang="en-US" dirty="0" smtClean="0">
              <a:solidFill>
                <a:srgbClr val="FF66CC"/>
              </a:solidFill>
            </a:endParaRPr>
          </a:p>
          <a:p>
            <a:r>
              <a:rPr lang="en-US" dirty="0" smtClean="0">
                <a:solidFill>
                  <a:srgbClr val="FF66CC"/>
                </a:solidFill>
              </a:rPr>
              <a:t>But in 44 BC he was stabbed to death in the roman senate.</a:t>
            </a:r>
            <a:endParaRPr lang="en-US" dirty="0">
              <a:solidFill>
                <a:srgbClr val="FF66CC"/>
              </a:solidFill>
            </a:endParaRPr>
          </a:p>
        </p:txBody>
      </p:sp>
      <p:pic>
        <p:nvPicPr>
          <p:cNvPr id="3074" name="Picture 2" descr="C:\Users\barryt19\AppData\Local\Microsoft\Windows\Temporary Internet Files\Content.IE5\Z700P215\MP90043310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4419600"/>
            <a:ext cx="3318387" cy="205740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barryt19\AppData\Local\Microsoft\Windows\Temporary Internet Files\Content.IE5\D3TVUV6G\MP90044278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291177"/>
            <a:ext cx="1617345" cy="107632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barryt19\AppData\Local\Microsoft\Windows\Temporary Internet Files\Content.IE5\D3TVUV6G\MP90044278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301810"/>
            <a:ext cx="1617345" cy="1076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202993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B0F0"/>
                </a:solidFill>
              </a:rPr>
              <a:t>Cleopatra's Death</a:t>
            </a:r>
            <a:endParaRPr lang="en-US" b="1" dirty="0">
              <a:solidFill>
                <a:srgbClr val="00B0F0"/>
              </a:solidFill>
            </a:endParaRPr>
          </a:p>
        </p:txBody>
      </p:sp>
      <p:pic>
        <p:nvPicPr>
          <p:cNvPr id="4099" name="Picture 3" descr="C:\Users\barryt19\AppData\Local\Microsoft\Windows\Temporary Internet Files\Content.IE5\Z700P215\MC90003740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1" y="921775"/>
            <a:ext cx="2590800" cy="591318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lnSpcReduction="10000"/>
          </a:bodyPr>
          <a:lstStyle/>
          <a:p>
            <a:r>
              <a:rPr lang="en-US" dirty="0" smtClean="0">
                <a:solidFill>
                  <a:srgbClr val="FF0000"/>
                </a:solidFill>
              </a:rPr>
              <a:t>In 30 BC Cleopatra died at the age of 39</a:t>
            </a:r>
          </a:p>
          <a:p>
            <a:r>
              <a:rPr lang="en-US" dirty="0" smtClean="0">
                <a:solidFill>
                  <a:srgbClr val="FF0000"/>
                </a:solidFill>
              </a:rPr>
              <a:t>She killed herself by letting a poisonous snake bite her </a:t>
            </a:r>
          </a:p>
          <a:p>
            <a:r>
              <a:rPr lang="en-US" dirty="0" smtClean="0">
                <a:solidFill>
                  <a:srgbClr val="FF0000"/>
                </a:solidFill>
              </a:rPr>
              <a:t>She killed herself to avoid the humiliation of being dragged through the streets in chains.</a:t>
            </a:r>
          </a:p>
          <a:p>
            <a:r>
              <a:rPr lang="en-US" dirty="0" smtClean="0">
                <a:solidFill>
                  <a:srgbClr val="FF0000"/>
                </a:solidFill>
              </a:rPr>
              <a:t>When guards were sent to stop her she was already dead</a:t>
            </a:r>
          </a:p>
          <a:p>
            <a:pPr marL="0" indent="0" algn="ctr">
              <a:buNone/>
            </a:pPr>
            <a:r>
              <a:rPr lang="en-US" dirty="0" smtClean="0">
                <a:solidFill>
                  <a:srgbClr val="FF0000"/>
                </a:solidFill>
              </a:rPr>
              <a:t>Why did Octavian tell his guards to stop Cleopatra from killing herself?</a:t>
            </a:r>
          </a:p>
        </p:txBody>
      </p:sp>
    </p:spTree>
    <p:extLst>
      <p:ext uri="{BB962C8B-B14F-4D97-AF65-F5344CB8AC3E}">
        <p14:creationId xmlns:p14="http://schemas.microsoft.com/office/powerpoint/2010/main" val="3633993107"/>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213</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“You Wouldn’t Want to be Cleopatra!”</vt:lpstr>
      <vt:lpstr>Summary</vt:lpstr>
      <vt:lpstr>Family</vt:lpstr>
      <vt:lpstr>Julius Caesar</vt:lpstr>
      <vt:lpstr>Cleopatra's Death</vt:lpstr>
    </vt:vector>
  </TitlesOfParts>
  <Company>Barrington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Wouldn’t Want to be Cleopatra!”</dc:title>
  <dc:creator>/Barry, Theresa 2019</dc:creator>
  <cp:lastModifiedBy>/Barry, Theresa 2019</cp:lastModifiedBy>
  <cp:revision>7</cp:revision>
  <cp:lastPrinted>2013-01-14T17:45:47Z</cp:lastPrinted>
  <dcterms:created xsi:type="dcterms:W3CDTF">2013-01-14T16:48:09Z</dcterms:created>
  <dcterms:modified xsi:type="dcterms:W3CDTF">2013-01-14T17:50:53Z</dcterms:modified>
</cp:coreProperties>
</file>