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4EAF6649-718B-4925-82B8-7CB91855344A}" type="datetimeFigureOut">
              <a:rPr lang="es-MX" smtClean="0"/>
              <a:t>23/04/2013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E88A-4D72-4E1E-BE4C-A5725C63142B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F6649-718B-4925-82B8-7CB91855344A}" type="datetimeFigureOut">
              <a:rPr lang="es-MX" smtClean="0"/>
              <a:t>23/04/2013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E88A-4D72-4E1E-BE4C-A5725C63142B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F6649-718B-4925-82B8-7CB91855344A}" type="datetimeFigureOut">
              <a:rPr lang="es-MX" smtClean="0"/>
              <a:t>23/04/2013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E88A-4D72-4E1E-BE4C-A5725C63142B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F6649-718B-4925-82B8-7CB91855344A}" type="datetimeFigureOut">
              <a:rPr lang="es-MX" smtClean="0"/>
              <a:t>23/04/2013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E88A-4D72-4E1E-BE4C-A5725C63142B}" type="slidenum">
              <a:rPr lang="es-MX" smtClean="0"/>
              <a:t>‹Nº›</a:t>
            </a:fld>
            <a:endParaRPr lang="es-MX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F6649-718B-4925-82B8-7CB91855344A}" type="datetimeFigureOut">
              <a:rPr lang="es-MX" smtClean="0"/>
              <a:t>23/04/2013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E88A-4D72-4E1E-BE4C-A5725C63142B}" type="slidenum">
              <a:rPr lang="es-MX" smtClean="0"/>
              <a:t>‹Nº›</a:t>
            </a:fld>
            <a:endParaRPr lang="es-MX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F6649-718B-4925-82B8-7CB91855344A}" type="datetimeFigureOut">
              <a:rPr lang="es-MX" smtClean="0"/>
              <a:t>23/04/2013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E88A-4D72-4E1E-BE4C-A5725C63142B}" type="slidenum">
              <a:rPr lang="es-MX" smtClean="0"/>
              <a:t>‹Nº›</a:t>
            </a:fld>
            <a:endParaRPr lang="es-MX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F6649-718B-4925-82B8-7CB91855344A}" type="datetimeFigureOut">
              <a:rPr lang="es-MX" smtClean="0"/>
              <a:t>23/04/2013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E88A-4D72-4E1E-BE4C-A5725C63142B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F6649-718B-4925-82B8-7CB91855344A}" type="datetimeFigureOut">
              <a:rPr lang="es-MX" smtClean="0"/>
              <a:t>23/04/2013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E88A-4D72-4E1E-BE4C-A5725C63142B}" type="slidenum">
              <a:rPr lang="es-MX" smtClean="0"/>
              <a:t>‹Nº›</a:t>
            </a:fld>
            <a:endParaRPr lang="es-MX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F6649-718B-4925-82B8-7CB91855344A}" type="datetimeFigureOut">
              <a:rPr lang="es-MX" smtClean="0"/>
              <a:t>23/04/2013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E88A-4D72-4E1E-BE4C-A5725C63142B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F6649-718B-4925-82B8-7CB91855344A}" type="datetimeFigureOut">
              <a:rPr lang="es-MX" smtClean="0"/>
              <a:t>23/04/2013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E88A-4D72-4E1E-BE4C-A5725C63142B}" type="slidenum">
              <a:rPr lang="es-MX" smtClean="0"/>
              <a:t>‹Nº›</a:t>
            </a:fld>
            <a:endParaRPr lang="es-MX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F6649-718B-4925-82B8-7CB91855344A}" type="datetimeFigureOut">
              <a:rPr lang="es-MX" smtClean="0"/>
              <a:t>23/04/2013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E88A-4D72-4E1E-BE4C-A5725C63142B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4EAF6649-718B-4925-82B8-7CB91855344A}" type="datetimeFigureOut">
              <a:rPr lang="es-MX" smtClean="0"/>
              <a:t>23/04/2013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686E88A-4D72-4E1E-BE4C-A5725C63142B}" type="slidenum">
              <a:rPr lang="es-MX" smtClean="0"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5148064" y="1383154"/>
            <a:ext cx="2952328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600" b="1" dirty="0" smtClean="0">
                <a:latin typeface="Calibri" pitchFamily="34" charset="0"/>
                <a:cs typeface="Calibri" pitchFamily="34" charset="0"/>
              </a:rPr>
              <a:t>Existen varios significados del Amor, pero uno muy acertado consiste en que el amor es un concepto universal relacionado a la afinidad entre los Seres humanos. Es interpretado como un verdadero sentimiento relacionado con el afecto y el apego productor y propulsor de emociones, experiencias y actitudes. </a:t>
            </a:r>
          </a:p>
          <a:p>
            <a:pPr algn="just"/>
            <a:endParaRPr lang="es-MX" sz="1600" b="1" dirty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s-MX" sz="1600" b="1" dirty="0" smtClean="0">
                <a:latin typeface="Calibri" pitchFamily="34" charset="0"/>
                <a:cs typeface="Calibri" pitchFamily="34" charset="0"/>
              </a:rPr>
              <a:t>El Amor es tan complejo que se torna difícil de comprender ya que tales emociones pueden resultar ser extremadamente poderosas.</a:t>
            </a:r>
            <a:endParaRPr lang="es-MX" sz="16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556792"/>
            <a:ext cx="3528392" cy="4032448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3635896" y="859359"/>
            <a:ext cx="23042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400" b="1" dirty="0" smtClean="0">
                <a:latin typeface="Calibri" pitchFamily="34" charset="0"/>
                <a:cs typeface="Calibri" pitchFamily="34" charset="0"/>
              </a:rPr>
              <a:t>El Amor</a:t>
            </a:r>
            <a:endParaRPr lang="es-MX" sz="44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0758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lta costura">
  <a:themeElements>
    <a:clrScheme name="Alta costura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Etiqueta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lta costura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4</TotalTime>
  <Words>74</Words>
  <Application>Microsoft Office PowerPoint</Application>
  <PresentationFormat>Presentación en pantalla (4:3)</PresentationFormat>
  <Paragraphs>4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Alta costura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Oscar</dc:creator>
  <cp:lastModifiedBy>Oscar</cp:lastModifiedBy>
  <cp:revision>1</cp:revision>
  <dcterms:created xsi:type="dcterms:W3CDTF">2013-04-23T15:04:57Z</dcterms:created>
  <dcterms:modified xsi:type="dcterms:W3CDTF">2013-04-23T15:09:40Z</dcterms:modified>
</cp:coreProperties>
</file>