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41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P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DEEEF58-AA4D-4AF7-8271-44DD3B7B81F8}" type="datetimeFigureOut">
              <a:rPr lang="es-PA" smtClean="0"/>
              <a:t>05/10/2013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C3ADCA-DE84-4BA3-9C33-9E7C641E1F93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15616" y="2368886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FFFF"/>
                </a:solidFill>
                <a:latin typeface="+mj-lt"/>
              </a:rPr>
              <a:t>Estas son algunas ofertas del sector turístico</a:t>
            </a:r>
            <a:endParaRPr lang="es-PA" sz="3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489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cqTlAk6r3wlDtYl6lIsHU_gs8GKLiSEi22dPcpIAZAkqYXzsQeFrqqX_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417646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164288" y="1268760"/>
            <a:ext cx="17281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Los hoteles son los establecimientos que sirven para el hospedaje de aquellas personas que están de paseo,  vacaciones,   excursiones, otras.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5774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TXhUD4HMkDYAS93PBZ-Vi7ZCwF3CVwc3WpAlwnj4ooJpEJ7Iosy_7K4Z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5"/>
            <a:ext cx="3672408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164288" y="2022809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Los bares y restaurantes son otro de los productos que ofrece el sector turístico.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4873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Rs_H820cQzITTBBUMDUs0sH5Au0uEqQFkDxXpW77RkfNmwJj9lylcAHE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38164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248971" y="1320170"/>
            <a:ext cx="16561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Las diferentes actividades como buceo, ir de compras, excursiones a diferentes sitios. Son ofertas del turismo incluidos en paquetes, que ofrecen las agencias de viajes.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5261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Personalizado 2">
      <a:dk1>
        <a:srgbClr val="000000"/>
      </a:dk1>
      <a:lt1>
        <a:srgbClr val="000000"/>
      </a:lt1>
      <a:dk2>
        <a:srgbClr val="000000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</TotalTime>
  <Words>76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Cuadrícula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delanie</dc:creator>
  <cp:lastModifiedBy>delanie</cp:lastModifiedBy>
  <cp:revision>3</cp:revision>
  <dcterms:created xsi:type="dcterms:W3CDTF">2013-05-11T02:41:01Z</dcterms:created>
  <dcterms:modified xsi:type="dcterms:W3CDTF">2013-05-11T03:06:05Z</dcterms:modified>
</cp:coreProperties>
</file>