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69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2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1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30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11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86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88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58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939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51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14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1F0F4-7880-984A-B2C4-FFE6B674EA63}" type="datetimeFigureOut">
              <a:rPr lang="es-ES" smtClean="0"/>
              <a:t>05/24/13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3305-460A-294C-B87C-E3EEF1C6E4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99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0" y="95582"/>
            <a:ext cx="9144000" cy="6533818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362200" y="381000"/>
            <a:ext cx="480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Perfil Organizacional:</a:t>
            </a:r>
          </a:p>
          <a:p>
            <a:pPr>
              <a:spcBef>
                <a:spcPct val="50000"/>
              </a:spcBef>
            </a:pPr>
            <a:r>
              <a:rPr lang="es-ES"/>
              <a:t>Medio ambiente, Relaciones, y Retos</a:t>
            </a:r>
            <a:endParaRPr lang="en-GB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371600" y="1371600"/>
            <a:ext cx="6477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2819400"/>
            <a:ext cx="17526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/>
              <a:t>1</a:t>
            </a:r>
          </a:p>
          <a:p>
            <a:pPr algn="ctr"/>
            <a:r>
              <a:rPr lang="es-ES"/>
              <a:t>Liderazgo</a:t>
            </a:r>
            <a:endParaRPr lang="en-GB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2362200" y="1752600"/>
            <a:ext cx="19050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/>
              <a:t>2</a:t>
            </a:r>
          </a:p>
          <a:p>
            <a:pPr algn="ctr"/>
            <a:r>
              <a:rPr lang="es-ES"/>
              <a:t>Planificación </a:t>
            </a:r>
          </a:p>
          <a:p>
            <a:pPr algn="ctr"/>
            <a:r>
              <a:rPr lang="es-ES"/>
              <a:t>estratégica</a:t>
            </a:r>
            <a:endParaRPr lang="en-GB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4876800" y="1600200"/>
            <a:ext cx="1981200" cy="1295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/>
              <a:t>5</a:t>
            </a:r>
          </a:p>
          <a:p>
            <a:pPr algn="ctr"/>
            <a:r>
              <a:rPr lang="es-ES" sz="1800"/>
              <a:t>Enfoque en</a:t>
            </a:r>
          </a:p>
          <a:p>
            <a:pPr algn="ctr"/>
            <a:r>
              <a:rPr lang="es-ES" sz="1800"/>
              <a:t>Recursos Humanos</a:t>
            </a:r>
            <a:endParaRPr lang="en-GB" sz="1800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7543800" y="2438400"/>
            <a:ext cx="1600200" cy="1524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/>
              <a:t>7</a:t>
            </a:r>
          </a:p>
          <a:p>
            <a:pPr algn="ctr"/>
            <a:r>
              <a:rPr lang="es-ES"/>
              <a:t>Resultados</a:t>
            </a:r>
          </a:p>
          <a:p>
            <a:pPr algn="ctr"/>
            <a:r>
              <a:rPr lang="es-ES"/>
              <a:t>del Negocio</a:t>
            </a:r>
            <a:endParaRPr lang="en-GB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2057400" y="3962400"/>
            <a:ext cx="2362200" cy="1143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/>
              <a:t>3</a:t>
            </a:r>
          </a:p>
          <a:p>
            <a:pPr algn="ctr"/>
            <a:r>
              <a:rPr lang="es-ES"/>
              <a:t>Enfoque al </a:t>
            </a:r>
          </a:p>
          <a:p>
            <a:pPr algn="ctr"/>
            <a:r>
              <a:rPr lang="es-ES"/>
              <a:t>Cliente y Mercado</a:t>
            </a:r>
            <a:endParaRPr lang="en-GB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5181600" y="3962400"/>
            <a:ext cx="1981200" cy="1295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/>
              <a:t>6</a:t>
            </a:r>
          </a:p>
          <a:p>
            <a:pPr algn="ctr"/>
            <a:r>
              <a:rPr lang="es-ES"/>
              <a:t>Gerencia de </a:t>
            </a:r>
          </a:p>
          <a:p>
            <a:pPr algn="ctr"/>
            <a:r>
              <a:rPr lang="es-ES"/>
              <a:t>Procesos</a:t>
            </a:r>
            <a:endParaRPr lang="en-GB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0" y="5867400"/>
            <a:ext cx="91440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/>
              <a:t>4</a:t>
            </a:r>
          </a:p>
          <a:p>
            <a:pPr algn="ctr"/>
            <a:r>
              <a:rPr lang="es-PA"/>
              <a:t>Medición, </a:t>
            </a:r>
            <a:r>
              <a:rPr lang="es-ES"/>
              <a:t>Análisis</a:t>
            </a:r>
            <a:r>
              <a:rPr lang="es-PA"/>
              <a:t> y Administración del Conocimiento</a:t>
            </a:r>
            <a:endParaRPr lang="en-GB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6858000" y="2362200"/>
            <a:ext cx="6858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 flipV="1">
            <a:off x="7162800" y="3657600"/>
            <a:ext cx="381000" cy="990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4060" name="AutoShape 28"/>
          <p:cNvSpPr>
            <a:spLocks noChangeArrowheads="1"/>
          </p:cNvSpPr>
          <p:nvPr/>
        </p:nvSpPr>
        <p:spPr bwMode="auto">
          <a:xfrm>
            <a:off x="4419600" y="3276600"/>
            <a:ext cx="609600" cy="457200"/>
          </a:xfrm>
          <a:prstGeom prst="leftRightArrow">
            <a:avLst>
              <a:gd name="adj1" fmla="val 50000"/>
              <a:gd name="adj2" fmla="val 26667"/>
            </a:avLst>
          </a:prstGeom>
          <a:solidFill>
            <a:srgbClr val="006633"/>
          </a:solidFill>
          <a:ln w="12700" cap="sq">
            <a:solidFill>
              <a:srgbClr val="0066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4061" name="AutoShape 29"/>
          <p:cNvSpPr>
            <a:spLocks noChangeArrowheads="1"/>
          </p:cNvSpPr>
          <p:nvPr/>
        </p:nvSpPr>
        <p:spPr bwMode="auto">
          <a:xfrm>
            <a:off x="4572000" y="5105400"/>
            <a:ext cx="457200" cy="609600"/>
          </a:xfrm>
          <a:prstGeom prst="upDownArrow">
            <a:avLst>
              <a:gd name="adj1" fmla="val 50000"/>
              <a:gd name="adj2" fmla="val 26667"/>
            </a:avLst>
          </a:prstGeom>
          <a:solidFill>
            <a:srgbClr val="006633"/>
          </a:solidFill>
          <a:ln w="12700" cap="sq">
            <a:solidFill>
              <a:srgbClr val="0066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cxnSp>
        <p:nvCxnSpPr>
          <p:cNvPr id="44063" name="AutoShape 31"/>
          <p:cNvCxnSpPr>
            <a:cxnSpLocks noChangeShapeType="1"/>
            <a:stCxn id="44044" idx="2"/>
            <a:endCxn id="44049" idx="1"/>
          </p:cNvCxnSpPr>
          <p:nvPr/>
        </p:nvCxnSpPr>
        <p:spPr bwMode="auto">
          <a:xfrm>
            <a:off x="876300" y="3810000"/>
            <a:ext cx="1181100" cy="7239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65" name="AutoShape 33"/>
          <p:cNvCxnSpPr>
            <a:cxnSpLocks noChangeShapeType="1"/>
            <a:stCxn id="44044" idx="0"/>
            <a:endCxn id="44046" idx="1"/>
          </p:cNvCxnSpPr>
          <p:nvPr/>
        </p:nvCxnSpPr>
        <p:spPr bwMode="auto">
          <a:xfrm flipV="1">
            <a:off x="876300" y="2362200"/>
            <a:ext cx="1485900" cy="457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66" name="AutoShape 34"/>
          <p:cNvCxnSpPr>
            <a:cxnSpLocks noChangeShapeType="1"/>
            <a:stCxn id="44049" idx="0"/>
            <a:endCxn id="44046" idx="2"/>
          </p:cNvCxnSpPr>
          <p:nvPr/>
        </p:nvCxnSpPr>
        <p:spPr bwMode="auto">
          <a:xfrm flipV="1">
            <a:off x="3238500" y="2971800"/>
            <a:ext cx="76200" cy="990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067" name="AutoShape 35"/>
          <p:cNvCxnSpPr>
            <a:cxnSpLocks noChangeShapeType="1"/>
          </p:cNvCxnSpPr>
          <p:nvPr/>
        </p:nvCxnSpPr>
        <p:spPr bwMode="auto">
          <a:xfrm flipV="1">
            <a:off x="6019800" y="2895600"/>
            <a:ext cx="0" cy="1066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068" name="Line 36"/>
          <p:cNvSpPr>
            <a:spLocks noChangeShapeType="1"/>
          </p:cNvSpPr>
          <p:nvPr/>
        </p:nvSpPr>
        <p:spPr bwMode="auto">
          <a:xfrm flipV="1">
            <a:off x="228600" y="1371600"/>
            <a:ext cx="990600" cy="1371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 flipH="1" flipV="1">
            <a:off x="7772400" y="1447800"/>
            <a:ext cx="1066800" cy="990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609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Macintosh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</cp:revision>
  <dcterms:created xsi:type="dcterms:W3CDTF">2013-05-24T18:40:06Z</dcterms:created>
  <dcterms:modified xsi:type="dcterms:W3CDTF">2013-05-24T18:42:36Z</dcterms:modified>
</cp:coreProperties>
</file>