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66F8D1-EE2C-4A08-A9C9-4F020096E51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76A352-8A79-4E45-8F6D-654081A8D678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ALEACIONES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 smtClean="0"/>
              <a:t>PROPIEDADES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26629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76200" y="4540624"/>
            <a:ext cx="43883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Clr>
                <a:srgbClr val="FFCCCC"/>
              </a:buClr>
              <a:buFontTx/>
              <a:buChar char="•"/>
            </a:pPr>
            <a:r>
              <a:rPr lang="es-AR" sz="24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s-AR" sz="2800" dirty="0">
                <a:solidFill>
                  <a:schemeClr val="accent1"/>
                </a:solidFill>
                <a:latin typeface="Comic Sans MS" pitchFamily="66" charset="0"/>
              </a:rPr>
              <a:t>Capacidad para almacenar energía hasta el límite proporcional.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4608524" y="1524414"/>
            <a:ext cx="45354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4" algn="l">
              <a:buClr>
                <a:srgbClr val="FFCCCC"/>
              </a:buClr>
              <a:buFontTx/>
              <a:buChar char="•"/>
            </a:pPr>
            <a:r>
              <a:rPr lang="es-AR" sz="24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s-AR" sz="2800" dirty="0">
                <a:solidFill>
                  <a:schemeClr val="accent1"/>
                </a:solidFill>
                <a:latin typeface="Comic Sans MS" pitchFamily="66" charset="0"/>
              </a:rPr>
              <a:t>Cantidad de deformación permanente que puede soportar un alambre antes de quebrarse.</a:t>
            </a:r>
          </a:p>
          <a:p>
            <a:pPr algn="l">
              <a:buClr>
                <a:srgbClr val="FFCCCC"/>
              </a:buClr>
              <a:buFontTx/>
              <a:buChar char="•"/>
            </a:pPr>
            <a:r>
              <a:rPr lang="es-AR" sz="2800" dirty="0">
                <a:solidFill>
                  <a:schemeClr val="accent1"/>
                </a:solidFill>
                <a:latin typeface="Comic Sans MS" pitchFamily="66" charset="0"/>
              </a:rPr>
              <a:t> Grado de flexión permanente que tolera. (confeccionar figuras)</a:t>
            </a:r>
            <a:endParaRPr lang="es-ES" sz="2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20485" name="Picture 14" descr="10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" y="1"/>
            <a:ext cx="62357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Line 15"/>
          <p:cNvSpPr>
            <a:spLocks noChangeShapeType="1"/>
          </p:cNvSpPr>
          <p:nvPr/>
        </p:nvSpPr>
        <p:spPr bwMode="auto">
          <a:xfrm flipH="1">
            <a:off x="889000" y="3786188"/>
            <a:ext cx="697089" cy="785812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20487" name="Line 16"/>
          <p:cNvSpPr>
            <a:spLocks noChangeShapeType="1"/>
          </p:cNvSpPr>
          <p:nvPr/>
        </p:nvSpPr>
        <p:spPr bwMode="auto">
          <a:xfrm>
            <a:off x="5147733" y="2060575"/>
            <a:ext cx="1260123" cy="57943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42545" y="6165850"/>
            <a:ext cx="8731956" cy="692150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La resilencia y moldeabilidad se definen como una superficie bajo la curva de Tensión-Deformación  y una distancia a lo largo del eje de las X</a:t>
            </a:r>
          </a:p>
        </p:txBody>
      </p:sp>
    </p:spTree>
    <p:extLst>
      <p:ext uri="{BB962C8B-B14F-4D97-AF65-F5344CB8AC3E}">
        <p14:creationId xmlns:p14="http://schemas.microsoft.com/office/powerpoint/2010/main" val="22673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63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ALEACIONES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ALEACIONES</dc:title>
  <dc:creator>Patricia</dc:creator>
  <cp:lastModifiedBy>Patricia</cp:lastModifiedBy>
  <cp:revision>1</cp:revision>
  <dcterms:created xsi:type="dcterms:W3CDTF">2013-10-27T14:08:24Z</dcterms:created>
  <dcterms:modified xsi:type="dcterms:W3CDTF">2013-10-27T14:12:22Z</dcterms:modified>
</cp:coreProperties>
</file>