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84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173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002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47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52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676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65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711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731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9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926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20819-C6C5-436A-B44B-70286E7E2426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7396-F3CC-41BE-832A-DE76C5BE85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121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9" t="28405" r="47091" b="19231"/>
          <a:stretch/>
        </p:blipFill>
        <p:spPr bwMode="auto">
          <a:xfrm>
            <a:off x="708679" y="1154361"/>
            <a:ext cx="772665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318292" y="199023"/>
            <a:ext cx="6507423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FACHADA DE EDIFICIO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305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</dc:creator>
  <cp:lastModifiedBy>Camilo</cp:lastModifiedBy>
  <cp:revision>2</cp:revision>
  <dcterms:created xsi:type="dcterms:W3CDTF">2014-02-25T05:39:45Z</dcterms:created>
  <dcterms:modified xsi:type="dcterms:W3CDTF">2014-02-25T16:26:24Z</dcterms:modified>
</cp:coreProperties>
</file>