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315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11CE-1EA5-4A73-BE77-53DA916BA85D}" type="datetimeFigureOut">
              <a:rPr lang="es-CO" smtClean="0"/>
              <a:t>25/02/2014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C2AB4-8076-4F73-823D-C05008BB1E8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74157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11CE-1EA5-4A73-BE77-53DA916BA85D}" type="datetimeFigureOut">
              <a:rPr lang="es-CO" smtClean="0"/>
              <a:t>25/02/2014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C2AB4-8076-4F73-823D-C05008BB1E8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00686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11CE-1EA5-4A73-BE77-53DA916BA85D}" type="datetimeFigureOut">
              <a:rPr lang="es-CO" smtClean="0"/>
              <a:t>25/02/2014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C2AB4-8076-4F73-823D-C05008BB1E8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26483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11CE-1EA5-4A73-BE77-53DA916BA85D}" type="datetimeFigureOut">
              <a:rPr lang="es-CO" smtClean="0"/>
              <a:t>25/02/2014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C2AB4-8076-4F73-823D-C05008BB1E8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90919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11CE-1EA5-4A73-BE77-53DA916BA85D}" type="datetimeFigureOut">
              <a:rPr lang="es-CO" smtClean="0"/>
              <a:t>25/02/2014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C2AB4-8076-4F73-823D-C05008BB1E8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70720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11CE-1EA5-4A73-BE77-53DA916BA85D}" type="datetimeFigureOut">
              <a:rPr lang="es-CO" smtClean="0"/>
              <a:t>25/02/2014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C2AB4-8076-4F73-823D-C05008BB1E8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80348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11CE-1EA5-4A73-BE77-53DA916BA85D}" type="datetimeFigureOut">
              <a:rPr lang="es-CO" smtClean="0"/>
              <a:t>25/02/2014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C2AB4-8076-4F73-823D-C05008BB1E8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2821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11CE-1EA5-4A73-BE77-53DA916BA85D}" type="datetimeFigureOut">
              <a:rPr lang="es-CO" smtClean="0"/>
              <a:t>25/02/2014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C2AB4-8076-4F73-823D-C05008BB1E8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50409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11CE-1EA5-4A73-BE77-53DA916BA85D}" type="datetimeFigureOut">
              <a:rPr lang="es-CO" smtClean="0"/>
              <a:t>25/02/2014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C2AB4-8076-4F73-823D-C05008BB1E8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96778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11CE-1EA5-4A73-BE77-53DA916BA85D}" type="datetimeFigureOut">
              <a:rPr lang="es-CO" smtClean="0"/>
              <a:t>25/02/2014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C2AB4-8076-4F73-823D-C05008BB1E8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11936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11CE-1EA5-4A73-BE77-53DA916BA85D}" type="datetimeFigureOut">
              <a:rPr lang="es-CO" smtClean="0"/>
              <a:t>25/02/2014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C2AB4-8076-4F73-823D-C05008BB1E8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42357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511CE-1EA5-4A73-BE77-53DA916BA85D}" type="datetimeFigureOut">
              <a:rPr lang="es-CO" smtClean="0"/>
              <a:t>25/02/2014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C2AB4-8076-4F73-823D-C05008BB1E8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4163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l_fi" descr="betty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196752"/>
            <a:ext cx="5832648" cy="4373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855185" y="129406"/>
            <a:ext cx="7433638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SISTEMA CONSTRUCTIVO</a:t>
            </a:r>
            <a:endParaRPr lang="es-E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971600" y="5877272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EL SISTEMA CONSTRUCTIVO ES UN SISTEMA INDUSTRIALIZADO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6644158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9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Camilo</dc:creator>
  <cp:lastModifiedBy>Camilo</cp:lastModifiedBy>
  <cp:revision>1</cp:revision>
  <dcterms:created xsi:type="dcterms:W3CDTF">2014-02-25T16:48:50Z</dcterms:created>
  <dcterms:modified xsi:type="dcterms:W3CDTF">2014-02-25T16:52:51Z</dcterms:modified>
</cp:coreProperties>
</file>