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 Nwakpuda" initials="EN" lastIdx="1" clrIdx="0">
    <p:extLst>
      <p:ext uri="{19B8F6BF-5375-455C-9EA6-DF929625EA0E}">
        <p15:presenceInfo xmlns:p15="http://schemas.microsoft.com/office/powerpoint/2012/main" userId="a51b96eb80c13cc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7" d="100"/>
          <a:sy n="47" d="100"/>
        </p:scale>
        <p:origin x="74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4-10-09T08:11:55.750" idx="1">
    <p:pos x="10" y="10"/>
    <p:text/>
    <p:extLst>
      <p:ext uri="{C676402C-5697-4E1C-873F-D02D1690AC5C}">
        <p15:threadingInfo xmlns:p15="http://schemas.microsoft.com/office/powerpoint/2012/main" timeZoneBias="24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10/9/2014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10/9/2014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10/9/2014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10/9/2014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10/9/2014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10/9/2014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10/9/2014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10/9/2014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10/9/2014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10/9/2014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10/9/2014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10/9/2014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10/9/2014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2428" y="330110"/>
            <a:ext cx="3883575" cy="490974"/>
          </a:xfrm>
        </p:spPr>
        <p:txBody>
          <a:bodyPr/>
          <a:lstStyle/>
          <a:p>
            <a:r>
              <a:rPr lang="en-US" sz="1800" u="sng" dirty="0" smtClean="0"/>
              <a:t>Open Dialog and Open Access</a:t>
            </a:r>
            <a:endParaRPr lang="en-US" sz="1800" u="sng" dirty="0"/>
          </a:p>
        </p:txBody>
      </p:sp>
      <p:sp>
        <p:nvSpPr>
          <p:cNvPr id="4" name="Subtitle 2"/>
          <p:cNvSpPr>
            <a:spLocks noGrp="1"/>
          </p:cNvSpPr>
          <p:nvPr>
            <p:ph type="body" idx="1"/>
          </p:nvPr>
        </p:nvSpPr>
        <p:spPr>
          <a:xfrm>
            <a:off x="609350" y="1081456"/>
            <a:ext cx="6482330" cy="2962361"/>
          </a:xfrm>
        </p:spPr>
        <p:txBody>
          <a:bodyPr>
            <a:normAutofit/>
          </a:bodyPr>
          <a:lstStyle/>
          <a:p>
            <a:r>
              <a:rPr lang="en-US" dirty="0" smtClean="0"/>
              <a:t>Communication is a essential part of a technology coming out of the lab and into society.  Creators of emerging technologies, like genetically engineered products, could benefit from granting the public access to the dialog surrounding </a:t>
            </a:r>
            <a:r>
              <a:rPr lang="en-US" dirty="0"/>
              <a:t>a product. The strength of </a:t>
            </a:r>
            <a:r>
              <a:rPr lang="en-US" dirty="0" smtClean="0"/>
              <a:t>a product’s brand </a:t>
            </a:r>
            <a:r>
              <a:rPr lang="en-US" dirty="0"/>
              <a:t>will come from its ability to resonate positively with </a:t>
            </a:r>
            <a:r>
              <a:rPr lang="en-US" dirty="0" smtClean="0"/>
              <a:t>diverse consumers </a:t>
            </a:r>
            <a:r>
              <a:rPr lang="en-US" dirty="0"/>
              <a:t>that feel an association with the brand. Engaged consumers might also be compelled to </a:t>
            </a:r>
            <a:r>
              <a:rPr lang="en-US" dirty="0" smtClean="0"/>
              <a:t>help collectively create, strengthen, and sustain a product’s brand (Fuller </a:t>
            </a:r>
            <a:r>
              <a:rPr lang="en-US" dirty="0"/>
              <a:t>et al., 2013).</a:t>
            </a:r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507750" y="4654482"/>
            <a:ext cx="66855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What other techniques can be utilized to create a dialog about products that consumers maybe uncertain about?  How best can you make this dialog open access?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54" r="4058"/>
          <a:stretch/>
        </p:blipFill>
        <p:spPr>
          <a:xfrm>
            <a:off x="7501068" y="1081456"/>
            <a:ext cx="4319382" cy="357302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07750" y="5726812"/>
            <a:ext cx="1137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</a:t>
            </a:r>
          </a:p>
          <a:p>
            <a:r>
              <a:rPr lang="en-US" dirty="0" err="1"/>
              <a:t>Füller</a:t>
            </a:r>
            <a:r>
              <a:rPr lang="en-US" dirty="0"/>
              <a:t>, J., </a:t>
            </a:r>
            <a:r>
              <a:rPr lang="en-US" dirty="0" err="1"/>
              <a:t>Schroll</a:t>
            </a:r>
            <a:r>
              <a:rPr lang="en-US" dirty="0"/>
              <a:t>, R., &amp; von </a:t>
            </a:r>
            <a:r>
              <a:rPr lang="en-US" dirty="0" err="1"/>
              <a:t>Hippel</a:t>
            </a:r>
            <a:r>
              <a:rPr lang="en-US" dirty="0"/>
              <a:t>, E. (2013). User generated brands and their contribution to the diffusion of user innovations. Research Policy, 42(6-7), 1197–1209. doi:10.1016/j.respol.2013.03.006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437120" y="4654482"/>
            <a:ext cx="47548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Image Sources:  http</a:t>
            </a:r>
            <a:r>
              <a:rPr lang="en-US" sz="800" dirty="0"/>
              <a:t>://insigniacomms.com/proof-almost-that-swift-and-open-crisis-communication-preserves-business-value/</a:t>
            </a:r>
          </a:p>
        </p:txBody>
      </p:sp>
    </p:spTree>
    <p:extLst>
      <p:ext uri="{BB962C8B-B14F-4D97-AF65-F5344CB8AC3E}">
        <p14:creationId xmlns:p14="http://schemas.microsoft.com/office/powerpoint/2010/main" val="19107538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8664B0"/>
      </a:accent1>
      <a:accent2>
        <a:srgbClr val="D75BCD"/>
      </a:accent2>
      <a:accent3>
        <a:srgbClr val="E54D86"/>
      </a:accent3>
      <a:accent4>
        <a:srgbClr val="DE4547"/>
      </a:accent4>
      <a:accent5>
        <a:srgbClr val="F16E40"/>
      </a:accent5>
      <a:accent6>
        <a:srgbClr val="EB9C5A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7AF46513-5B0D-4B03-9323-32F3F0BFC9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34</TotalTime>
  <Words>171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Century Gothic</vt:lpstr>
      <vt:lpstr>Wingdings 2</vt:lpstr>
      <vt:lpstr>Quotable</vt:lpstr>
      <vt:lpstr>Open Dialog and Open Access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Dialog and Open Access</dc:title>
  <dc:creator>E Nwakpuda</dc:creator>
  <cp:lastModifiedBy>E Nwakpuda</cp:lastModifiedBy>
  <cp:revision>4</cp:revision>
  <dcterms:created xsi:type="dcterms:W3CDTF">2014-10-09T11:35:15Z</dcterms:created>
  <dcterms:modified xsi:type="dcterms:W3CDTF">2014-10-09T12:12:46Z</dcterms:modified>
</cp:coreProperties>
</file>