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 descr="C:\Users\Coucou\Documents\Websites\Powerpoint Templates\New\Sources\18B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2144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rgbClr val="277F0E"/>
                </a:solidFill>
              </a:rPr>
              <a:t>Page </a:t>
            </a:r>
            <a:fld id="{28992D14-8E02-402E-A3F7-CEF3527577F5}" type="slidenum">
              <a:rPr lang="fr-FR" b="1" smtClean="0">
                <a:solidFill>
                  <a:srgbClr val="277F0E"/>
                </a:solidFill>
              </a:rPr>
              <a:pPr eaLnBrk="1" hangingPunct="1">
                <a:defRPr/>
              </a:pPr>
              <a:t>‹Nº›</a:t>
            </a:fld>
            <a:endParaRPr lang="fr-FR" b="1" dirty="0" smtClean="0">
              <a:solidFill>
                <a:srgbClr val="277F0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7772400" cy="857256"/>
          </a:xfrm>
        </p:spPr>
        <p:txBody>
          <a:bodyPr/>
          <a:lstStyle/>
          <a:p>
            <a:r>
              <a:rPr lang="es-MX" dirty="0" smtClean="0">
                <a:latin typeface="Bradley Hand ITC" pitchFamily="66" charset="0"/>
              </a:rPr>
              <a:t>INTEGRANTES: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501122" cy="321471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dirty="0" smtClean="0"/>
              <a:t>OSCAR OMAR ALVARADO CRUZ.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JOSE LUIS MARTINEZ.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EMILIO ALFREDO HERNANDEZ ANTONIO</a:t>
            </a:r>
            <a:r>
              <a:rPr lang="es-MX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/>
              <a:t>HECTOR MORALES HERNANDEZ</a:t>
            </a:r>
            <a:endParaRPr lang="es-MX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3108" y="500042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latin typeface="Bradley Hand ITC" pitchFamily="66" charset="0"/>
              </a:rPr>
              <a:t>CATEDRATICO:</a:t>
            </a:r>
            <a:endParaRPr lang="en-US" sz="4800" dirty="0">
              <a:latin typeface="Bradley Hand ITC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1357298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LIC.MARIELA LIZETH MARTINEZ HERNANDEZ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0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Tema10</Template>
  <TotalTime>25</TotalTime>
  <Words>25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Tema10</vt:lpstr>
      <vt:lpstr>INTEGRANTES: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INTEGRANTES:</dc:title>
  <dc:creator>Windows User</dc:creator>
  <cp:lastModifiedBy>Windows User</cp:lastModifiedBy>
  <cp:revision>5</cp:revision>
  <dcterms:created xsi:type="dcterms:W3CDTF">2015-02-03T00:02:41Z</dcterms:created>
  <dcterms:modified xsi:type="dcterms:W3CDTF">2015-02-03T01:58:06Z</dcterms:modified>
</cp:coreProperties>
</file>