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6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7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8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4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4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6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6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8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0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8902" y="1353312"/>
            <a:ext cx="11049517" cy="3035808"/>
          </a:xfrm>
        </p:spPr>
        <p:txBody>
          <a:bodyPr/>
          <a:lstStyle/>
          <a:p>
            <a:r>
              <a:rPr lang="es-MX" dirty="0" smtClean="0"/>
              <a:t>Algunos Tipos </a:t>
            </a:r>
            <a:br>
              <a:rPr lang="es-MX" dirty="0" smtClean="0"/>
            </a:br>
            <a:r>
              <a:rPr lang="es-MX" dirty="0"/>
              <a:t> </a:t>
            </a:r>
            <a:r>
              <a:rPr lang="es-MX" dirty="0" smtClean="0"/>
              <a:t>          de robot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569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58128" y="-1204994"/>
            <a:ext cx="3642360" cy="1737360"/>
          </a:xfrm>
        </p:spPr>
        <p:txBody>
          <a:bodyPr/>
          <a:lstStyle/>
          <a:p>
            <a:r>
              <a:rPr lang="es-MX" dirty="0" smtClean="0"/>
              <a:t>Robot androides</a:t>
            </a:r>
            <a:endParaRPr lang="es-MX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36" y="685800"/>
            <a:ext cx="7057264" cy="538953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C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658128" y="873329"/>
            <a:ext cx="3200400" cy="3291840"/>
          </a:xfrm>
        </p:spPr>
        <p:txBody>
          <a:bodyPr>
            <a:noAutofit/>
          </a:bodyPr>
          <a:lstStyle/>
          <a:p>
            <a:r>
              <a:rPr lang="es-MX" sz="4000" dirty="0"/>
              <a:t>Los androides son artilugios que se parecen y actúan como seres humanos</a:t>
            </a:r>
          </a:p>
        </p:txBody>
      </p:sp>
    </p:spTree>
    <p:extLst>
      <p:ext uri="{BB962C8B-B14F-4D97-AF65-F5344CB8AC3E}">
        <p14:creationId xmlns:p14="http://schemas.microsoft.com/office/powerpoint/2010/main" val="143810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9606" y="-1173997"/>
            <a:ext cx="3200400" cy="1737360"/>
          </a:xfrm>
        </p:spPr>
        <p:txBody>
          <a:bodyPr/>
          <a:lstStyle/>
          <a:p>
            <a:r>
              <a:rPr lang="es-MX" dirty="0" smtClean="0"/>
              <a:t>Robot móviles</a:t>
            </a:r>
            <a:endParaRPr lang="es-MX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2" r="12872"/>
          <a:stretch>
            <a:fillRect/>
          </a:stretch>
        </p:blipFill>
        <p:spPr>
          <a:xfrm>
            <a:off x="216976" y="418454"/>
            <a:ext cx="7795648" cy="605983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C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627132" y="418454"/>
            <a:ext cx="3200400" cy="3291840"/>
          </a:xfrm>
        </p:spPr>
        <p:txBody>
          <a:bodyPr>
            <a:noAutofit/>
          </a:bodyPr>
          <a:lstStyle/>
          <a:p>
            <a:r>
              <a:rPr lang="es-MX" sz="3600" dirty="0"/>
              <a:t>Los robots móviles están provistos de patas, ruedas u orugas que los capacitan para desplazarse de acuerdo a su programación</a:t>
            </a:r>
          </a:p>
        </p:txBody>
      </p:sp>
    </p:spTree>
    <p:extLst>
      <p:ext uri="{BB962C8B-B14F-4D97-AF65-F5344CB8AC3E}">
        <p14:creationId xmlns:p14="http://schemas.microsoft.com/office/powerpoint/2010/main" val="302035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2114" y="-1220491"/>
            <a:ext cx="3200400" cy="1737360"/>
          </a:xfrm>
        </p:spPr>
        <p:txBody>
          <a:bodyPr/>
          <a:lstStyle/>
          <a:p>
            <a:r>
              <a:rPr lang="es-MX" dirty="0" smtClean="0"/>
              <a:t>Robot híbridos</a:t>
            </a:r>
            <a:endParaRPr lang="es-MX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4" b="7715"/>
          <a:stretch/>
        </p:blipFill>
        <p:spPr>
          <a:xfrm>
            <a:off x="774915" y="914400"/>
            <a:ext cx="6602278" cy="499045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C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49640" y="516869"/>
            <a:ext cx="3200400" cy="3291840"/>
          </a:xfrm>
        </p:spPr>
        <p:txBody>
          <a:bodyPr>
            <a:noAutofit/>
          </a:bodyPr>
          <a:lstStyle/>
          <a:p>
            <a:r>
              <a:rPr lang="es-MX" sz="2400" dirty="0"/>
              <a:t>Estos robots corresponden a aquellos de difícil clasificación cuya estructura se sitúa en combinación con alguna de las anteriores ya expuestas, bien sea por conjunción o por </a:t>
            </a:r>
            <a:r>
              <a:rPr lang="es-MX" sz="2400" dirty="0" smtClean="0"/>
              <a:t>yuxtaposición</a:t>
            </a:r>
          </a:p>
          <a:p>
            <a:r>
              <a:rPr lang="es-MX" sz="2400" dirty="0"/>
              <a:t>tiene al mismo tiempo uno de los atributos de los robots móviles y de los robots zoomórficos</a:t>
            </a:r>
          </a:p>
        </p:txBody>
      </p:sp>
    </p:spTree>
    <p:extLst>
      <p:ext uri="{BB962C8B-B14F-4D97-AF65-F5344CB8AC3E}">
        <p14:creationId xmlns:p14="http://schemas.microsoft.com/office/powerpoint/2010/main" val="358123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22590" y="-1210418"/>
            <a:ext cx="3869410" cy="1737360"/>
          </a:xfrm>
        </p:spPr>
        <p:txBody>
          <a:bodyPr/>
          <a:lstStyle/>
          <a:p>
            <a:r>
              <a:rPr lang="es-MX" dirty="0" smtClean="0"/>
              <a:t>Robot zoomórficos</a:t>
            </a:r>
            <a:endParaRPr lang="es-MX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8" b="8708"/>
          <a:stretch>
            <a:fillRect/>
          </a:stretch>
        </p:blipFill>
        <p:spPr>
          <a:xfrm>
            <a:off x="1317356" y="526942"/>
            <a:ext cx="5796366" cy="581186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C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49640" y="526942"/>
            <a:ext cx="3337560" cy="6331058"/>
          </a:xfrm>
        </p:spPr>
        <p:txBody>
          <a:bodyPr>
            <a:normAutofit/>
          </a:bodyPr>
          <a:lstStyle/>
          <a:p>
            <a:r>
              <a:rPr lang="es-MX" sz="2400" dirty="0"/>
              <a:t>Los robots zoomórficos, que considerados en sentido no restrictivo podrían incluir también a los androides, constituyen una clase caracterizada principalmente por sus sistemas de locomoción que imitan a los diversos seres vivos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050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TM03090434[[fn=Caracteres de madera]]</Template>
  <TotalTime>21</TotalTime>
  <Words>124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Tipo de madera</vt:lpstr>
      <vt:lpstr>Algunos Tipos             de robot</vt:lpstr>
      <vt:lpstr>Robot androides</vt:lpstr>
      <vt:lpstr>Robot móviles</vt:lpstr>
      <vt:lpstr>Robot híbridos</vt:lpstr>
      <vt:lpstr>Robot zoomórficos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robot</dc:title>
  <dc:creator>Lopez</dc:creator>
  <cp:lastModifiedBy>Lopez</cp:lastModifiedBy>
  <cp:revision>3</cp:revision>
  <dcterms:created xsi:type="dcterms:W3CDTF">2015-05-17T02:21:29Z</dcterms:created>
  <dcterms:modified xsi:type="dcterms:W3CDTF">2015-05-17T02:42:33Z</dcterms:modified>
</cp:coreProperties>
</file>