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3F5B-73AF-4340-9BD3-46484A08397B}" type="datetimeFigureOut">
              <a:rPr lang="es-PA" smtClean="0"/>
              <a:t>11/7/15</a:t>
            </a:fld>
            <a:endParaRPr lang="es-PA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D26F-1B23-404F-9E2A-F1FE1D056A97}" type="slidenum">
              <a:rPr lang="es-PA" smtClean="0"/>
              <a:t>‹Nº›</a:t>
            </a:fld>
            <a:endParaRPr lang="es-PA" dirty="0"/>
          </a:p>
        </p:txBody>
      </p:sp>
      <p:sp>
        <p:nvSpPr>
          <p:cNvPr id="10" name="9 Rectángulo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3F5B-73AF-4340-9BD3-46484A08397B}" type="datetimeFigureOut">
              <a:rPr lang="es-PA" smtClean="0"/>
              <a:t>11/7/15</a:t>
            </a:fld>
            <a:endParaRPr lang="es-PA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D26F-1B23-404F-9E2A-F1FE1D056A97}" type="slidenum">
              <a:rPr lang="es-PA" smtClean="0"/>
              <a:t>‹Nº›</a:t>
            </a:fld>
            <a:endParaRPr lang="es-P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3F5B-73AF-4340-9BD3-46484A08397B}" type="datetimeFigureOut">
              <a:rPr lang="es-PA" smtClean="0"/>
              <a:t>11/7/15</a:t>
            </a:fld>
            <a:endParaRPr lang="es-PA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s-PA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D26F-1B23-404F-9E2A-F1FE1D056A97}" type="slidenum">
              <a:rPr lang="es-PA" smtClean="0"/>
              <a:t>‹Nº›</a:t>
            </a:fld>
            <a:endParaRPr lang="es-P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3F5B-73AF-4340-9BD3-46484A08397B}" type="datetimeFigureOut">
              <a:rPr lang="es-PA" smtClean="0"/>
              <a:t>11/7/15</a:t>
            </a:fld>
            <a:endParaRPr lang="es-PA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D26F-1B23-404F-9E2A-F1FE1D056A97}" type="slidenum">
              <a:rPr lang="es-PA" smtClean="0"/>
              <a:t>‹Nº›</a:t>
            </a:fld>
            <a:endParaRPr lang="es-P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3F5B-73AF-4340-9BD3-46484A08397B}" type="datetimeFigureOut">
              <a:rPr lang="es-PA" smtClean="0"/>
              <a:t>11/7/15</a:t>
            </a:fld>
            <a:endParaRPr lang="es-PA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D26F-1B23-404F-9E2A-F1FE1D056A97}" type="slidenum">
              <a:rPr lang="es-PA" smtClean="0"/>
              <a:t>‹Nº›</a:t>
            </a:fld>
            <a:endParaRPr lang="es-P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3F5B-73AF-4340-9BD3-46484A08397B}" type="datetimeFigureOut">
              <a:rPr lang="es-PA" smtClean="0"/>
              <a:t>11/7/15</a:t>
            </a:fld>
            <a:endParaRPr lang="es-PA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D26F-1B23-404F-9E2A-F1FE1D056A97}" type="slidenum">
              <a:rPr lang="es-PA" smtClean="0"/>
              <a:t>‹Nº›</a:t>
            </a:fld>
            <a:endParaRPr lang="es-P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3F5B-73AF-4340-9BD3-46484A08397B}" type="datetimeFigureOut">
              <a:rPr lang="es-PA" smtClean="0"/>
              <a:t>11/7/15</a:t>
            </a:fld>
            <a:endParaRPr lang="es-PA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D26F-1B23-404F-9E2A-F1FE1D056A97}" type="slidenum">
              <a:rPr lang="es-PA" smtClean="0"/>
              <a:t>‹Nº›</a:t>
            </a:fld>
            <a:endParaRPr lang="es-P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3F5B-73AF-4340-9BD3-46484A08397B}" type="datetimeFigureOut">
              <a:rPr lang="es-PA" smtClean="0"/>
              <a:t>11/7/15</a:t>
            </a:fld>
            <a:endParaRPr lang="es-PA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D26F-1B23-404F-9E2A-F1FE1D056A97}" type="slidenum">
              <a:rPr lang="es-PA" smtClean="0"/>
              <a:t>‹Nº›</a:t>
            </a:fld>
            <a:endParaRPr lang="es-P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3F5B-73AF-4340-9BD3-46484A08397B}" type="datetimeFigureOut">
              <a:rPr lang="es-PA" smtClean="0"/>
              <a:t>11/7/15</a:t>
            </a:fld>
            <a:endParaRPr lang="es-PA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D26F-1B23-404F-9E2A-F1FE1D056A97}" type="slidenum">
              <a:rPr lang="es-PA" smtClean="0"/>
              <a:t>‹Nº›</a:t>
            </a:fld>
            <a:endParaRPr lang="es-P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3F5B-73AF-4340-9BD3-46484A08397B}" type="datetimeFigureOut">
              <a:rPr lang="es-PA" smtClean="0"/>
              <a:t>11/7/15</a:t>
            </a:fld>
            <a:endParaRPr lang="es-PA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D26F-1B23-404F-9E2A-F1FE1D056A97}" type="slidenum">
              <a:rPr lang="es-PA" smtClean="0"/>
              <a:t>‹Nº›</a:t>
            </a:fld>
            <a:endParaRPr lang="es-PA" dirty="0"/>
          </a:p>
        </p:txBody>
      </p:sp>
      <p:sp>
        <p:nvSpPr>
          <p:cNvPr id="12" name="11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7343F5B-73AF-4340-9BD3-46484A08397B}" type="datetimeFigureOut">
              <a:rPr lang="es-PA" smtClean="0"/>
              <a:t>11/7/15</a:t>
            </a:fld>
            <a:endParaRPr lang="es-PA" dirty="0"/>
          </a:p>
        </p:txBody>
      </p:sp>
      <p:sp>
        <p:nvSpPr>
          <p:cNvPr id="11" name="10 Rectángulo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s-PA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5F3D26F-1B23-404F-9E2A-F1FE1D056A97}" type="slidenum">
              <a:rPr lang="es-PA" smtClean="0"/>
              <a:t>‹Nº›</a:t>
            </a:fld>
            <a:endParaRPr lang="es-P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7343F5B-73AF-4340-9BD3-46484A08397B}" type="datetimeFigureOut">
              <a:rPr lang="es-PA" smtClean="0"/>
              <a:t>11/7/15</a:t>
            </a:fld>
            <a:endParaRPr lang="es-PA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s-PA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5F3D26F-1B23-404F-9E2A-F1FE1D056A97}" type="slidenum">
              <a:rPr lang="es-PA" smtClean="0"/>
              <a:t>‹Nº›</a:t>
            </a:fld>
            <a:endParaRPr lang="es-P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hyperlink" Target="PROYECTO%20DE%20GEOGRAFIA%202013.%20&#195;&#129;NGEL%20MAR&#195;&#141;A%20HERRERA.%20CHIRIQU&#195;&#141;.mp4" TargetMode="Externa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geografiadechiriqui.ppt.pdf" TargetMode="External"/><Relationship Id="rId5" Type="http://schemas.openxmlformats.org/officeDocument/2006/relationships/hyperlink" Target="geografidechiriqui.pdf.pdf" TargetMode="External"/><Relationship Id="rId4" Type="http://schemas.openxmlformats.org/officeDocument/2006/relationships/hyperlink" Target="Geograf&#237;adechiriqui.doc.doc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1520" y="6165304"/>
            <a:ext cx="4248472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b="1" dirty="0" smtClean="0">
                <a:solidFill>
                  <a:schemeClr val="tx1"/>
                </a:solidFill>
                <a:hlinkClick r:id="rId2" action="ppaction://hlinksldjump"/>
              </a:rPr>
              <a:t>CONCLUSIONES</a:t>
            </a:r>
            <a:endParaRPr lang="es-PA" b="1" dirty="0">
              <a:solidFill>
                <a:schemeClr val="tx1"/>
              </a:solidFill>
            </a:endParaRPr>
          </a:p>
        </p:txBody>
      </p:sp>
      <p:sp>
        <p:nvSpPr>
          <p:cNvPr id="5" name="4 Rectángulo">
            <a:hlinkClick r:id="rId3" action="ppaction://hlinksldjump"/>
          </p:cNvPr>
          <p:cNvSpPr/>
          <p:nvPr/>
        </p:nvSpPr>
        <p:spPr>
          <a:xfrm>
            <a:off x="224969" y="1340768"/>
            <a:ext cx="4248472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b="1" dirty="0" smtClean="0"/>
              <a:t>INTRODUCCION</a:t>
            </a:r>
            <a:endParaRPr lang="es-PA" b="1" dirty="0"/>
          </a:p>
        </p:txBody>
      </p:sp>
      <p:sp>
        <p:nvSpPr>
          <p:cNvPr id="6" name="5 Rectángulo">
            <a:hlinkClick r:id="rId4" action="ppaction://hlinkfile"/>
          </p:cNvPr>
          <p:cNvSpPr/>
          <p:nvPr/>
        </p:nvSpPr>
        <p:spPr>
          <a:xfrm>
            <a:off x="251520" y="2348880"/>
            <a:ext cx="4248472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b="1" dirty="0" smtClean="0">
                <a:solidFill>
                  <a:schemeClr val="tx1"/>
                </a:solidFill>
              </a:rPr>
              <a:t>GEOGRAFIA DE CHIRIQUI.DOC</a:t>
            </a:r>
            <a:endParaRPr lang="es-PA" b="1" dirty="0">
              <a:solidFill>
                <a:schemeClr val="tx1"/>
              </a:solidFill>
            </a:endParaRPr>
          </a:p>
        </p:txBody>
      </p:sp>
      <p:sp>
        <p:nvSpPr>
          <p:cNvPr id="7" name="6 Rectángulo">
            <a:hlinkClick r:id="rId5" action="ppaction://hlinkfile"/>
          </p:cNvPr>
          <p:cNvSpPr/>
          <p:nvPr/>
        </p:nvSpPr>
        <p:spPr>
          <a:xfrm>
            <a:off x="251520" y="3356992"/>
            <a:ext cx="4248472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b="1" dirty="0" smtClean="0">
                <a:solidFill>
                  <a:schemeClr val="tx1"/>
                </a:solidFill>
              </a:rPr>
              <a:t>GEOGRAFIA DE CHIRIQUI.PDF</a:t>
            </a:r>
            <a:endParaRPr lang="es-PA" b="1" dirty="0">
              <a:solidFill>
                <a:schemeClr val="tx1"/>
              </a:solidFill>
            </a:endParaRPr>
          </a:p>
        </p:txBody>
      </p:sp>
      <p:sp>
        <p:nvSpPr>
          <p:cNvPr id="8" name="7 Rectángulo">
            <a:hlinkClick r:id="rId6" action="ppaction://hlinkfile"/>
          </p:cNvPr>
          <p:cNvSpPr/>
          <p:nvPr/>
        </p:nvSpPr>
        <p:spPr>
          <a:xfrm>
            <a:off x="251520" y="4509120"/>
            <a:ext cx="4248472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b="1" dirty="0" smtClean="0">
                <a:solidFill>
                  <a:schemeClr val="tx1"/>
                </a:solidFill>
              </a:rPr>
              <a:t>GEOGRAFIA DE CHIRIQUI.PPT</a:t>
            </a:r>
            <a:endParaRPr lang="es-PA" b="1" dirty="0">
              <a:solidFill>
                <a:schemeClr val="tx1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51520" y="404664"/>
            <a:ext cx="4248472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b="1" dirty="0" smtClean="0">
                <a:solidFill>
                  <a:schemeClr val="tx1"/>
                </a:solidFill>
              </a:rPr>
              <a:t>REFLEXIÓN</a:t>
            </a:r>
            <a:endParaRPr lang="es-PA" b="1" dirty="0">
              <a:solidFill>
                <a:schemeClr val="tx1"/>
              </a:solidFill>
            </a:endParaRPr>
          </a:p>
        </p:txBody>
      </p:sp>
      <p:sp>
        <p:nvSpPr>
          <p:cNvPr id="10" name="9 Rectángulo">
            <a:hlinkClick r:id="rId7" action="ppaction://hlinkfile"/>
          </p:cNvPr>
          <p:cNvSpPr/>
          <p:nvPr/>
        </p:nvSpPr>
        <p:spPr>
          <a:xfrm>
            <a:off x="179512" y="5373216"/>
            <a:ext cx="4248472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b="1" dirty="0" smtClean="0">
                <a:solidFill>
                  <a:schemeClr val="tx1"/>
                </a:solidFill>
              </a:rPr>
              <a:t>VIDEO</a:t>
            </a:r>
            <a:endParaRPr lang="es-PA" b="1" dirty="0">
              <a:solidFill>
                <a:schemeClr val="tx1"/>
              </a:solidFill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A"/>
          </a:p>
        </p:txBody>
      </p:sp>
      <p:sp>
        <p:nvSpPr>
          <p:cNvPr id="14" name="13 CuadroTexto"/>
          <p:cNvSpPr txBox="1"/>
          <p:nvPr/>
        </p:nvSpPr>
        <p:spPr>
          <a:xfrm>
            <a:off x="4572000" y="228600"/>
            <a:ext cx="4464496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s-P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Universidad Autónoma de Chiriquí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s-P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s-PA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P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Facultad Ciencias de la Educación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PA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PA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P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Post Grado en Docencia Superior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PA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PA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P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Docencia Superior PDS 750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PA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PA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P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Facilitador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PA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PA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P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Doctor Gustavo González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PA" sz="1000" b="1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PA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PA" b="1" dirty="0" smtClean="0">
                <a:latin typeface="Arial" pitchFamily="34" charset="0"/>
                <a:cs typeface="Arial" pitchFamily="34" charset="0"/>
              </a:rPr>
              <a:t>Geografía de Chiriquí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PA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PA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P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Autor</a:t>
            </a:r>
            <a:endParaRPr kumimoji="0" lang="es-PA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P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Víctor E. Villarreal B.</a:t>
            </a:r>
            <a:endParaRPr kumimoji="0" lang="es-PA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P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Miguel Espinosa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PA" b="1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PA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P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6 de junio de 2015</a:t>
            </a:r>
            <a:endParaRPr kumimoji="0" lang="es-PA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27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es-PA" dirty="0" smtClean="0"/>
              <a:t>INTRODUCCION</a:t>
            </a:r>
            <a:endParaRPr lang="es-PA" dirty="0"/>
          </a:p>
        </p:txBody>
      </p:sp>
      <p:sp>
        <p:nvSpPr>
          <p:cNvPr id="5" name="4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3995936" y="1844824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610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r>
              <a:rPr lang="es-PA" dirty="0" smtClean="0"/>
              <a:t>CONCLUSIONES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79258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58</TotalTime>
  <Words>55</Words>
  <Application>Microsoft Office PowerPoint</Application>
  <PresentationFormat>Presentación en pantalla (4:3)</PresentationFormat>
  <Paragraphs>35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Módulo</vt:lpstr>
      <vt:lpstr>Presentación de PowerPoint</vt:lpstr>
      <vt:lpstr>INTRODUCCION</vt:lpstr>
      <vt:lpstr>CONCLUSIONES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HP</cp:lastModifiedBy>
  <cp:revision>6</cp:revision>
  <dcterms:created xsi:type="dcterms:W3CDTF">2015-07-11T16:44:56Z</dcterms:created>
  <dcterms:modified xsi:type="dcterms:W3CDTF">2015-07-11T17:43:00Z</dcterms:modified>
</cp:coreProperties>
</file>