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302" r:id="rId10"/>
    <p:sldId id="301" r:id="rId11"/>
    <p:sldId id="267" r:id="rId12"/>
    <p:sldId id="268" r:id="rId13"/>
    <p:sldId id="300" r:id="rId14"/>
    <p:sldId id="269" r:id="rId15"/>
    <p:sldId id="299" r:id="rId16"/>
    <p:sldId id="270" r:id="rId17"/>
    <p:sldId id="298" r:id="rId18"/>
    <p:sldId id="271" r:id="rId19"/>
    <p:sldId id="266" r:id="rId20"/>
    <p:sldId id="272" r:id="rId21"/>
    <p:sldId id="273" r:id="rId22"/>
    <p:sldId id="279" r:id="rId23"/>
    <p:sldId id="297" r:id="rId24"/>
    <p:sldId id="275" r:id="rId25"/>
    <p:sldId id="276" r:id="rId26"/>
    <p:sldId id="280" r:id="rId27"/>
    <p:sldId id="294" r:id="rId28"/>
    <p:sldId id="281" r:id="rId29"/>
    <p:sldId id="303" r:id="rId30"/>
    <p:sldId id="259" r:id="rId31"/>
    <p:sldId id="282" r:id="rId32"/>
    <p:sldId id="283" r:id="rId33"/>
    <p:sldId id="287" r:id="rId34"/>
    <p:sldId id="286" r:id="rId35"/>
    <p:sldId id="285" r:id="rId36"/>
    <p:sldId id="288" r:id="rId37"/>
    <p:sldId id="260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21E99-059B-449F-AF2D-67D9931EFB38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433887A-2770-4881-BBBF-69536DA7C3A8}">
      <dgm:prSet phldrT="[Texto]"/>
      <dgm:spPr/>
      <dgm:t>
        <a:bodyPr/>
        <a:lstStyle/>
        <a:p>
          <a:r>
            <a:rPr lang="es-BO" dirty="0" smtClean="0"/>
            <a:t>Causas ovulares</a:t>
          </a:r>
          <a:endParaRPr lang="pt-BR" dirty="0"/>
        </a:p>
      </dgm:t>
    </dgm:pt>
    <dgm:pt modelId="{B7CBB96B-B082-4B5C-B41F-3729E245A000}" type="parTrans" cxnId="{54200D6E-D95A-448A-ABD7-B81A29C419E5}">
      <dgm:prSet/>
      <dgm:spPr/>
      <dgm:t>
        <a:bodyPr/>
        <a:lstStyle/>
        <a:p>
          <a:endParaRPr lang="pt-BR"/>
        </a:p>
      </dgm:t>
    </dgm:pt>
    <dgm:pt modelId="{F402800D-CCBB-4679-8519-1E59E5F5DFEB}" type="sibTrans" cxnId="{54200D6E-D95A-448A-ABD7-B81A29C419E5}">
      <dgm:prSet/>
      <dgm:spPr/>
      <dgm:t>
        <a:bodyPr/>
        <a:lstStyle/>
        <a:p>
          <a:endParaRPr lang="pt-BR"/>
        </a:p>
      </dgm:t>
    </dgm:pt>
    <dgm:pt modelId="{301F9D55-9EA2-4708-8287-4340D382548F}">
      <dgm:prSet phldrT="[Texto]" custT="1"/>
      <dgm:spPr/>
      <dgm:t>
        <a:bodyPr/>
        <a:lstStyle/>
        <a:p>
          <a:r>
            <a:rPr lang="es-BO" sz="2400" dirty="0" smtClean="0"/>
            <a:t>Factores hereditarios </a:t>
          </a:r>
          <a:endParaRPr lang="pt-BR" sz="2400" dirty="0"/>
        </a:p>
      </dgm:t>
    </dgm:pt>
    <dgm:pt modelId="{D04B02BD-B4F1-4D1E-8C9D-C72B1C0FEDFA}" type="parTrans" cxnId="{98BAC465-E8AB-4E5B-A9BC-32D1FA4326E5}">
      <dgm:prSet/>
      <dgm:spPr/>
      <dgm:t>
        <a:bodyPr/>
        <a:lstStyle/>
        <a:p>
          <a:endParaRPr lang="pt-BR"/>
        </a:p>
      </dgm:t>
    </dgm:pt>
    <dgm:pt modelId="{B159FEC6-3135-45CE-9AB9-E27EEF9C8B6A}" type="sibTrans" cxnId="{98BAC465-E8AB-4E5B-A9BC-32D1FA4326E5}">
      <dgm:prSet/>
      <dgm:spPr/>
      <dgm:t>
        <a:bodyPr/>
        <a:lstStyle/>
        <a:p>
          <a:endParaRPr lang="pt-BR"/>
        </a:p>
      </dgm:t>
    </dgm:pt>
    <dgm:pt modelId="{83269060-44B5-4E06-8901-1D4285EC072C}">
      <dgm:prSet phldrT="[Texto]" custT="1"/>
      <dgm:spPr/>
      <dgm:t>
        <a:bodyPr/>
        <a:lstStyle/>
        <a:p>
          <a:r>
            <a:rPr lang="es-BO" sz="2000" dirty="0" smtClean="0"/>
            <a:t>Defectos cromosómicos</a:t>
          </a:r>
        </a:p>
        <a:p>
          <a:r>
            <a:rPr lang="es-BO" sz="2000" dirty="0" smtClean="0"/>
            <a:t>10% </a:t>
          </a:r>
          <a:endParaRPr lang="pt-BR" sz="2000" dirty="0"/>
        </a:p>
      </dgm:t>
    </dgm:pt>
    <dgm:pt modelId="{29C75D91-FE6A-44D9-B8F4-CF8A2593C4FC}" type="parTrans" cxnId="{285C4B76-6936-4C19-8D9E-694B46618120}">
      <dgm:prSet/>
      <dgm:spPr/>
      <dgm:t>
        <a:bodyPr/>
        <a:lstStyle/>
        <a:p>
          <a:endParaRPr lang="pt-BR"/>
        </a:p>
      </dgm:t>
    </dgm:pt>
    <dgm:pt modelId="{C517B165-206F-4974-AF96-EB2172D76AF6}" type="sibTrans" cxnId="{285C4B76-6936-4C19-8D9E-694B46618120}">
      <dgm:prSet/>
      <dgm:spPr/>
      <dgm:t>
        <a:bodyPr/>
        <a:lstStyle/>
        <a:p>
          <a:endParaRPr lang="pt-BR"/>
        </a:p>
      </dgm:t>
    </dgm:pt>
    <dgm:pt modelId="{2642A061-16F3-4515-81B2-3233DEB610E5}">
      <dgm:prSet phldrT="[Texto]"/>
      <dgm:spPr/>
      <dgm:t>
        <a:bodyPr/>
        <a:lstStyle/>
        <a:p>
          <a:r>
            <a:rPr lang="es-BO" dirty="0" smtClean="0"/>
            <a:t>Causas maternas orgánicas </a:t>
          </a:r>
          <a:endParaRPr lang="pt-BR" dirty="0"/>
        </a:p>
      </dgm:t>
    </dgm:pt>
    <dgm:pt modelId="{D54E0F81-202B-4645-BA49-8E309EAFA135}" type="parTrans" cxnId="{979D719B-CBED-43B9-BD59-4ED5C578340B}">
      <dgm:prSet/>
      <dgm:spPr/>
      <dgm:t>
        <a:bodyPr/>
        <a:lstStyle/>
        <a:p>
          <a:endParaRPr lang="pt-BR"/>
        </a:p>
      </dgm:t>
    </dgm:pt>
    <dgm:pt modelId="{E0A037B9-8D5E-4497-9798-42E5405390EC}" type="sibTrans" cxnId="{979D719B-CBED-43B9-BD59-4ED5C578340B}">
      <dgm:prSet/>
      <dgm:spPr/>
      <dgm:t>
        <a:bodyPr/>
        <a:lstStyle/>
        <a:p>
          <a:endParaRPr lang="pt-BR"/>
        </a:p>
      </dgm:t>
    </dgm:pt>
    <dgm:pt modelId="{51264E9C-C3AA-4DE8-8356-8D3A0C6644C6}">
      <dgm:prSet phldrT="[Texto]"/>
      <dgm:spPr/>
      <dgm:t>
        <a:bodyPr/>
        <a:lstStyle/>
        <a:p>
          <a:r>
            <a:rPr lang="es-BO" dirty="0" smtClean="0"/>
            <a:t>Enfermedades generales</a:t>
          </a:r>
        </a:p>
        <a:p>
          <a:r>
            <a:rPr lang="es-BO" dirty="0" smtClean="0"/>
            <a:t>* TBC</a:t>
          </a:r>
        </a:p>
        <a:p>
          <a:r>
            <a:rPr lang="es-BO" dirty="0" smtClean="0"/>
            <a:t>* Lúes/ Toxoplasmosis</a:t>
          </a:r>
        </a:p>
        <a:p>
          <a:r>
            <a:rPr lang="es-BO" dirty="0" smtClean="0"/>
            <a:t>* Enfermedad de Chagas</a:t>
          </a:r>
          <a:endParaRPr lang="pt-BR" dirty="0"/>
        </a:p>
      </dgm:t>
    </dgm:pt>
    <dgm:pt modelId="{11217581-57D1-4E28-B2BA-1434100ADDE6}" type="parTrans" cxnId="{3174012B-C4C7-4FDE-994B-7DEDBA5DF0B3}">
      <dgm:prSet/>
      <dgm:spPr/>
      <dgm:t>
        <a:bodyPr/>
        <a:lstStyle/>
        <a:p>
          <a:endParaRPr lang="pt-BR"/>
        </a:p>
      </dgm:t>
    </dgm:pt>
    <dgm:pt modelId="{33D61E19-F18A-464C-8E5D-088A4CC323A6}" type="sibTrans" cxnId="{3174012B-C4C7-4FDE-994B-7DEDBA5DF0B3}">
      <dgm:prSet/>
      <dgm:spPr/>
      <dgm:t>
        <a:bodyPr/>
        <a:lstStyle/>
        <a:p>
          <a:endParaRPr lang="pt-BR"/>
        </a:p>
      </dgm:t>
    </dgm:pt>
    <dgm:pt modelId="{3F242F45-AF32-4C1C-9F9C-19EEF78DB076}">
      <dgm:prSet phldrT="[Texto]" custT="1"/>
      <dgm:spPr/>
      <dgm:t>
        <a:bodyPr/>
        <a:lstStyle/>
        <a:p>
          <a:r>
            <a:rPr lang="es-BO" sz="1600" dirty="0" smtClean="0"/>
            <a:t>Enfermedades locales</a:t>
          </a:r>
        </a:p>
        <a:p>
          <a:r>
            <a:rPr lang="es-BO" sz="1600" dirty="0" smtClean="0"/>
            <a:t>* Genitales</a:t>
          </a:r>
        </a:p>
        <a:p>
          <a:r>
            <a:rPr lang="es-BO" sz="1600" dirty="0" smtClean="0"/>
            <a:t>* </a:t>
          </a:r>
          <a:r>
            <a:rPr lang="es-BO" sz="1600" dirty="0" err="1" smtClean="0"/>
            <a:t>Extragenitales</a:t>
          </a:r>
          <a:endParaRPr lang="pt-BR" sz="1600" dirty="0"/>
        </a:p>
      </dgm:t>
    </dgm:pt>
    <dgm:pt modelId="{B06725BE-9C6E-42A8-AA4A-46230EC06487}" type="parTrans" cxnId="{A0D0976F-0C2A-4AB1-9013-66BEEF4E8107}">
      <dgm:prSet/>
      <dgm:spPr/>
      <dgm:t>
        <a:bodyPr/>
        <a:lstStyle/>
        <a:p>
          <a:endParaRPr lang="pt-BR"/>
        </a:p>
      </dgm:t>
    </dgm:pt>
    <dgm:pt modelId="{19C46D59-29A2-4364-BF1E-860A9D2D180D}" type="sibTrans" cxnId="{A0D0976F-0C2A-4AB1-9013-66BEEF4E8107}">
      <dgm:prSet/>
      <dgm:spPr/>
      <dgm:t>
        <a:bodyPr/>
        <a:lstStyle/>
        <a:p>
          <a:endParaRPr lang="pt-BR"/>
        </a:p>
      </dgm:t>
    </dgm:pt>
    <dgm:pt modelId="{5801366F-0BC6-445E-B69C-1D65098F8BE9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dirty="0" smtClean="0"/>
            <a:t>Causas funcionales </a:t>
          </a:r>
          <a:endParaRPr lang="pt-BR" dirty="0" smtClean="0"/>
        </a:p>
      </dgm:t>
    </dgm:pt>
    <dgm:pt modelId="{F59700A8-3C81-49F1-BD24-86E5F791D391}" type="parTrans" cxnId="{2AE38FA9-3E9B-4D82-99AB-BDF5B7FAC01E}">
      <dgm:prSet/>
      <dgm:spPr/>
      <dgm:t>
        <a:bodyPr/>
        <a:lstStyle/>
        <a:p>
          <a:endParaRPr lang="pt-BR"/>
        </a:p>
      </dgm:t>
    </dgm:pt>
    <dgm:pt modelId="{FAFF5379-09B5-49FC-BB0A-82AC1350D4BF}" type="sibTrans" cxnId="{2AE38FA9-3E9B-4D82-99AB-BDF5B7FAC01E}">
      <dgm:prSet/>
      <dgm:spPr/>
      <dgm:t>
        <a:bodyPr/>
        <a:lstStyle/>
        <a:p>
          <a:endParaRPr lang="pt-BR"/>
        </a:p>
      </dgm:t>
    </dgm:pt>
    <dgm:pt modelId="{D5695161-D42D-44A4-97F5-9474326F4653}">
      <dgm:prSet phldrT="[Texto]" custT="1"/>
      <dgm:spPr/>
      <dgm:t>
        <a:bodyPr/>
        <a:lstStyle/>
        <a:p>
          <a:r>
            <a:rPr lang="es-BO" sz="2400" dirty="0" smtClean="0"/>
            <a:t>Trastornos metabólicos </a:t>
          </a:r>
          <a:endParaRPr lang="pt-BR" sz="2400" dirty="0"/>
        </a:p>
      </dgm:t>
    </dgm:pt>
    <dgm:pt modelId="{B1FE673E-D443-413D-A3F3-88F7B1E62041}" type="parTrans" cxnId="{95E1DF67-1363-4BE0-9F31-8903C6C35A4B}">
      <dgm:prSet/>
      <dgm:spPr/>
      <dgm:t>
        <a:bodyPr/>
        <a:lstStyle/>
        <a:p>
          <a:endParaRPr lang="pt-BR"/>
        </a:p>
      </dgm:t>
    </dgm:pt>
    <dgm:pt modelId="{80526958-7E46-42AF-A5FE-C35007374658}" type="sibTrans" cxnId="{95E1DF67-1363-4BE0-9F31-8903C6C35A4B}">
      <dgm:prSet/>
      <dgm:spPr/>
      <dgm:t>
        <a:bodyPr/>
        <a:lstStyle/>
        <a:p>
          <a:endParaRPr lang="pt-BR"/>
        </a:p>
      </dgm:t>
    </dgm:pt>
    <dgm:pt modelId="{7B7F95E7-FD00-4AB5-BCCF-700D64203D5C}">
      <dgm:prSet phldrT="[Texto]" custT="1"/>
      <dgm:spPr/>
      <dgm:t>
        <a:bodyPr/>
        <a:lstStyle/>
        <a:p>
          <a:r>
            <a:rPr lang="es-BO" sz="1800" dirty="0" smtClean="0"/>
            <a:t>Endocrinopatías </a:t>
          </a:r>
        </a:p>
        <a:p>
          <a:r>
            <a:rPr lang="es-BO" sz="1800" dirty="0" smtClean="0"/>
            <a:t>* Extragonadales</a:t>
          </a:r>
        </a:p>
        <a:p>
          <a:r>
            <a:rPr lang="es-BO" sz="1800" dirty="0" smtClean="0"/>
            <a:t>* Gonadales </a:t>
          </a:r>
          <a:endParaRPr lang="pt-BR" sz="1800" dirty="0"/>
        </a:p>
      </dgm:t>
    </dgm:pt>
    <dgm:pt modelId="{D62971F3-C005-4080-92F6-B83E12F5AA55}" type="parTrans" cxnId="{E1063D8B-D337-403F-B647-EC2D0DE826B9}">
      <dgm:prSet/>
      <dgm:spPr/>
      <dgm:t>
        <a:bodyPr/>
        <a:lstStyle/>
        <a:p>
          <a:endParaRPr lang="pt-BR"/>
        </a:p>
      </dgm:t>
    </dgm:pt>
    <dgm:pt modelId="{8AC70BE2-641A-4E2B-BCDC-C35186786DB9}" type="sibTrans" cxnId="{E1063D8B-D337-403F-B647-EC2D0DE826B9}">
      <dgm:prSet/>
      <dgm:spPr/>
      <dgm:t>
        <a:bodyPr/>
        <a:lstStyle/>
        <a:p>
          <a:endParaRPr lang="pt-BR"/>
        </a:p>
      </dgm:t>
    </dgm:pt>
    <dgm:pt modelId="{19FC20AF-AF7C-4CE5-B99A-C605C3E0F2D4}" type="pres">
      <dgm:prSet presAssocID="{D8721E99-059B-449F-AF2D-67D9931EFB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2FB39F-6CEF-44D0-B611-4CECED534F16}" type="pres">
      <dgm:prSet presAssocID="{4433887A-2770-4881-BBBF-69536DA7C3A8}" presName="compNode" presStyleCnt="0"/>
      <dgm:spPr/>
    </dgm:pt>
    <dgm:pt modelId="{29B88812-97EA-4900-99A4-679C35B5189D}" type="pres">
      <dgm:prSet presAssocID="{4433887A-2770-4881-BBBF-69536DA7C3A8}" presName="aNode" presStyleLbl="bgShp" presStyleIdx="0" presStyleCnt="3"/>
      <dgm:spPr/>
      <dgm:t>
        <a:bodyPr/>
        <a:lstStyle/>
        <a:p>
          <a:endParaRPr lang="pt-BR"/>
        </a:p>
      </dgm:t>
    </dgm:pt>
    <dgm:pt modelId="{294B2336-DCF3-47A9-8890-44DB6CDFAA3C}" type="pres">
      <dgm:prSet presAssocID="{4433887A-2770-4881-BBBF-69536DA7C3A8}" presName="textNode" presStyleLbl="bgShp" presStyleIdx="0" presStyleCnt="3"/>
      <dgm:spPr/>
      <dgm:t>
        <a:bodyPr/>
        <a:lstStyle/>
        <a:p>
          <a:endParaRPr lang="pt-BR"/>
        </a:p>
      </dgm:t>
    </dgm:pt>
    <dgm:pt modelId="{55C4AE93-32AD-48AB-9A83-3152A54176D2}" type="pres">
      <dgm:prSet presAssocID="{4433887A-2770-4881-BBBF-69536DA7C3A8}" presName="compChildNode" presStyleCnt="0"/>
      <dgm:spPr/>
    </dgm:pt>
    <dgm:pt modelId="{CE256D0D-21FE-457B-93D1-63313262BE08}" type="pres">
      <dgm:prSet presAssocID="{4433887A-2770-4881-BBBF-69536DA7C3A8}" presName="theInnerList" presStyleCnt="0"/>
      <dgm:spPr/>
    </dgm:pt>
    <dgm:pt modelId="{D33859CA-CC6A-4891-BE0B-88DEFE8FAD3F}" type="pres">
      <dgm:prSet presAssocID="{301F9D55-9EA2-4708-8287-4340D382548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81D915-9F26-4CB1-A187-9838EC323C39}" type="pres">
      <dgm:prSet presAssocID="{301F9D55-9EA2-4708-8287-4340D382548F}" presName="aSpace2" presStyleCnt="0"/>
      <dgm:spPr/>
    </dgm:pt>
    <dgm:pt modelId="{84B4632B-B71B-4981-9859-5B60BC9F2CE3}" type="pres">
      <dgm:prSet presAssocID="{83269060-44B5-4E06-8901-1D4285EC072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AD917-D98A-468D-85A4-F2C335130EC6}" type="pres">
      <dgm:prSet presAssocID="{4433887A-2770-4881-BBBF-69536DA7C3A8}" presName="aSpace" presStyleCnt="0"/>
      <dgm:spPr/>
    </dgm:pt>
    <dgm:pt modelId="{E783C8EB-5218-4643-BD6A-3E2478A3292B}" type="pres">
      <dgm:prSet presAssocID="{2642A061-16F3-4515-81B2-3233DEB610E5}" presName="compNode" presStyleCnt="0"/>
      <dgm:spPr/>
    </dgm:pt>
    <dgm:pt modelId="{306EB121-F8C0-46FD-8CA8-0654044CBDF7}" type="pres">
      <dgm:prSet presAssocID="{2642A061-16F3-4515-81B2-3233DEB610E5}" presName="aNode" presStyleLbl="bgShp" presStyleIdx="1" presStyleCnt="3" custLinFactNeighborX="376" custLinFactNeighborY="2298"/>
      <dgm:spPr/>
      <dgm:t>
        <a:bodyPr/>
        <a:lstStyle/>
        <a:p>
          <a:endParaRPr lang="pt-BR"/>
        </a:p>
      </dgm:t>
    </dgm:pt>
    <dgm:pt modelId="{21099AD3-CD2B-4D6D-B344-41E7293E4D9D}" type="pres">
      <dgm:prSet presAssocID="{2642A061-16F3-4515-81B2-3233DEB610E5}" presName="textNode" presStyleLbl="bgShp" presStyleIdx="1" presStyleCnt="3"/>
      <dgm:spPr/>
      <dgm:t>
        <a:bodyPr/>
        <a:lstStyle/>
        <a:p>
          <a:endParaRPr lang="pt-BR"/>
        </a:p>
      </dgm:t>
    </dgm:pt>
    <dgm:pt modelId="{0EB5F8CE-DB6B-4397-AA4A-BB1E8A4AC150}" type="pres">
      <dgm:prSet presAssocID="{2642A061-16F3-4515-81B2-3233DEB610E5}" presName="compChildNode" presStyleCnt="0"/>
      <dgm:spPr/>
    </dgm:pt>
    <dgm:pt modelId="{E56D0FFF-DE51-48CE-BF68-9A90CC25E07D}" type="pres">
      <dgm:prSet presAssocID="{2642A061-16F3-4515-81B2-3233DEB610E5}" presName="theInnerList" presStyleCnt="0"/>
      <dgm:spPr/>
    </dgm:pt>
    <dgm:pt modelId="{69A62523-9825-41DA-95EA-8D48056DDFD1}" type="pres">
      <dgm:prSet presAssocID="{51264E9C-C3AA-4DE8-8356-8D3A0C6644C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A97879-9D32-4A65-B702-5AFD5BC5CF66}" type="pres">
      <dgm:prSet presAssocID="{51264E9C-C3AA-4DE8-8356-8D3A0C6644C6}" presName="aSpace2" presStyleCnt="0"/>
      <dgm:spPr/>
    </dgm:pt>
    <dgm:pt modelId="{27156D8E-BD90-45BF-8055-0AC63CF2BB3C}" type="pres">
      <dgm:prSet presAssocID="{3F242F45-AF32-4C1C-9F9C-19EEF78DB07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E26BB-BDF0-4A77-B297-6B44D6D0CCB7}" type="pres">
      <dgm:prSet presAssocID="{2642A061-16F3-4515-81B2-3233DEB610E5}" presName="aSpace" presStyleCnt="0"/>
      <dgm:spPr/>
    </dgm:pt>
    <dgm:pt modelId="{D1A1E230-535E-4241-9E4C-291E662648B5}" type="pres">
      <dgm:prSet presAssocID="{5801366F-0BC6-445E-B69C-1D65098F8BE9}" presName="compNode" presStyleCnt="0"/>
      <dgm:spPr/>
    </dgm:pt>
    <dgm:pt modelId="{B385749F-AA2B-4D21-9FB3-DD564746E336}" type="pres">
      <dgm:prSet presAssocID="{5801366F-0BC6-445E-B69C-1D65098F8BE9}" presName="aNode" presStyleLbl="bgShp" presStyleIdx="2" presStyleCnt="3"/>
      <dgm:spPr/>
      <dgm:t>
        <a:bodyPr/>
        <a:lstStyle/>
        <a:p>
          <a:endParaRPr lang="pt-BR"/>
        </a:p>
      </dgm:t>
    </dgm:pt>
    <dgm:pt modelId="{EAA19E2D-9EAB-458F-A3DF-271E6A1A3607}" type="pres">
      <dgm:prSet presAssocID="{5801366F-0BC6-445E-B69C-1D65098F8BE9}" presName="textNode" presStyleLbl="bgShp" presStyleIdx="2" presStyleCnt="3"/>
      <dgm:spPr/>
      <dgm:t>
        <a:bodyPr/>
        <a:lstStyle/>
        <a:p>
          <a:endParaRPr lang="pt-BR"/>
        </a:p>
      </dgm:t>
    </dgm:pt>
    <dgm:pt modelId="{91B68372-E55B-446F-A561-96CB0ECA2419}" type="pres">
      <dgm:prSet presAssocID="{5801366F-0BC6-445E-B69C-1D65098F8BE9}" presName="compChildNode" presStyleCnt="0"/>
      <dgm:spPr/>
    </dgm:pt>
    <dgm:pt modelId="{57508E99-FA79-48B3-B6B0-8640AD5D389F}" type="pres">
      <dgm:prSet presAssocID="{5801366F-0BC6-445E-B69C-1D65098F8BE9}" presName="theInnerList" presStyleCnt="0"/>
      <dgm:spPr/>
    </dgm:pt>
    <dgm:pt modelId="{8ACE1169-436C-404F-BB8A-7FB4EC050A6A}" type="pres">
      <dgm:prSet presAssocID="{D5695161-D42D-44A4-97F5-9474326F465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05834-6AF4-4CC2-A1A7-B6C8A5105B7C}" type="pres">
      <dgm:prSet presAssocID="{D5695161-D42D-44A4-97F5-9474326F4653}" presName="aSpace2" presStyleCnt="0"/>
      <dgm:spPr/>
    </dgm:pt>
    <dgm:pt modelId="{272914BD-26A8-40A2-9332-5C1A4D69446E}" type="pres">
      <dgm:prSet presAssocID="{7B7F95E7-FD00-4AB5-BCCF-700D64203D5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200D6E-D95A-448A-ABD7-B81A29C419E5}" srcId="{D8721E99-059B-449F-AF2D-67D9931EFB38}" destId="{4433887A-2770-4881-BBBF-69536DA7C3A8}" srcOrd="0" destOrd="0" parTransId="{B7CBB96B-B082-4B5C-B41F-3729E245A000}" sibTransId="{F402800D-CCBB-4679-8519-1E59E5F5DFEB}"/>
    <dgm:cxn modelId="{DF6CCA7B-B984-4F9F-98E3-47D7A11F226F}" type="presOf" srcId="{83269060-44B5-4E06-8901-1D4285EC072C}" destId="{84B4632B-B71B-4981-9859-5B60BC9F2CE3}" srcOrd="0" destOrd="0" presId="urn:microsoft.com/office/officeart/2005/8/layout/lProcess2"/>
    <dgm:cxn modelId="{A4A7FC0D-4512-4A50-B20A-11DAD090A1B4}" type="presOf" srcId="{51264E9C-C3AA-4DE8-8356-8D3A0C6644C6}" destId="{69A62523-9825-41DA-95EA-8D48056DDFD1}" srcOrd="0" destOrd="0" presId="urn:microsoft.com/office/officeart/2005/8/layout/lProcess2"/>
    <dgm:cxn modelId="{95E1DF67-1363-4BE0-9F31-8903C6C35A4B}" srcId="{5801366F-0BC6-445E-B69C-1D65098F8BE9}" destId="{D5695161-D42D-44A4-97F5-9474326F4653}" srcOrd="0" destOrd="0" parTransId="{B1FE673E-D443-413D-A3F3-88F7B1E62041}" sibTransId="{80526958-7E46-42AF-A5FE-C35007374658}"/>
    <dgm:cxn modelId="{A0D0976F-0C2A-4AB1-9013-66BEEF4E8107}" srcId="{2642A061-16F3-4515-81B2-3233DEB610E5}" destId="{3F242F45-AF32-4C1C-9F9C-19EEF78DB076}" srcOrd="1" destOrd="0" parTransId="{B06725BE-9C6E-42A8-AA4A-46230EC06487}" sibTransId="{19C46D59-29A2-4364-BF1E-860A9D2D180D}"/>
    <dgm:cxn modelId="{B2498A6F-2852-48B7-90CD-48BCFD7B653E}" type="presOf" srcId="{5801366F-0BC6-445E-B69C-1D65098F8BE9}" destId="{B385749F-AA2B-4D21-9FB3-DD564746E336}" srcOrd="0" destOrd="0" presId="urn:microsoft.com/office/officeart/2005/8/layout/lProcess2"/>
    <dgm:cxn modelId="{E1063D8B-D337-403F-B647-EC2D0DE826B9}" srcId="{5801366F-0BC6-445E-B69C-1D65098F8BE9}" destId="{7B7F95E7-FD00-4AB5-BCCF-700D64203D5C}" srcOrd="1" destOrd="0" parTransId="{D62971F3-C005-4080-92F6-B83E12F5AA55}" sibTransId="{8AC70BE2-641A-4E2B-BCDC-C35186786DB9}"/>
    <dgm:cxn modelId="{2AE38FA9-3E9B-4D82-99AB-BDF5B7FAC01E}" srcId="{D8721E99-059B-449F-AF2D-67D9931EFB38}" destId="{5801366F-0BC6-445E-B69C-1D65098F8BE9}" srcOrd="2" destOrd="0" parTransId="{F59700A8-3C81-49F1-BD24-86E5F791D391}" sibTransId="{FAFF5379-09B5-49FC-BB0A-82AC1350D4BF}"/>
    <dgm:cxn modelId="{98BAC465-E8AB-4E5B-A9BC-32D1FA4326E5}" srcId="{4433887A-2770-4881-BBBF-69536DA7C3A8}" destId="{301F9D55-9EA2-4708-8287-4340D382548F}" srcOrd="0" destOrd="0" parTransId="{D04B02BD-B4F1-4D1E-8C9D-C72B1C0FEDFA}" sibTransId="{B159FEC6-3135-45CE-9AB9-E27EEF9C8B6A}"/>
    <dgm:cxn modelId="{5C0FD3D3-6B6B-4B89-A586-8D3F5718CEE0}" type="presOf" srcId="{2642A061-16F3-4515-81B2-3233DEB610E5}" destId="{21099AD3-CD2B-4D6D-B344-41E7293E4D9D}" srcOrd="1" destOrd="0" presId="urn:microsoft.com/office/officeart/2005/8/layout/lProcess2"/>
    <dgm:cxn modelId="{DAF5B98E-BC00-48C6-B840-32CBB855DF05}" type="presOf" srcId="{4433887A-2770-4881-BBBF-69536DA7C3A8}" destId="{294B2336-DCF3-47A9-8890-44DB6CDFAA3C}" srcOrd="1" destOrd="0" presId="urn:microsoft.com/office/officeart/2005/8/layout/lProcess2"/>
    <dgm:cxn modelId="{27E6B13B-0B36-4419-BF7B-A4330893EA03}" type="presOf" srcId="{2642A061-16F3-4515-81B2-3233DEB610E5}" destId="{306EB121-F8C0-46FD-8CA8-0654044CBDF7}" srcOrd="0" destOrd="0" presId="urn:microsoft.com/office/officeart/2005/8/layout/lProcess2"/>
    <dgm:cxn modelId="{959C45F2-C1D8-40ED-818D-CFA46B24B512}" type="presOf" srcId="{3F242F45-AF32-4C1C-9F9C-19EEF78DB076}" destId="{27156D8E-BD90-45BF-8055-0AC63CF2BB3C}" srcOrd="0" destOrd="0" presId="urn:microsoft.com/office/officeart/2005/8/layout/lProcess2"/>
    <dgm:cxn modelId="{3174012B-C4C7-4FDE-994B-7DEDBA5DF0B3}" srcId="{2642A061-16F3-4515-81B2-3233DEB610E5}" destId="{51264E9C-C3AA-4DE8-8356-8D3A0C6644C6}" srcOrd="0" destOrd="0" parTransId="{11217581-57D1-4E28-B2BA-1434100ADDE6}" sibTransId="{33D61E19-F18A-464C-8E5D-088A4CC323A6}"/>
    <dgm:cxn modelId="{0D991F7B-970C-4E9F-98CC-1173199F9A5E}" type="presOf" srcId="{5801366F-0BC6-445E-B69C-1D65098F8BE9}" destId="{EAA19E2D-9EAB-458F-A3DF-271E6A1A3607}" srcOrd="1" destOrd="0" presId="urn:microsoft.com/office/officeart/2005/8/layout/lProcess2"/>
    <dgm:cxn modelId="{B63B6732-F081-4662-B4A6-C7E4A955741F}" type="presOf" srcId="{301F9D55-9EA2-4708-8287-4340D382548F}" destId="{D33859CA-CC6A-4891-BE0B-88DEFE8FAD3F}" srcOrd="0" destOrd="0" presId="urn:microsoft.com/office/officeart/2005/8/layout/lProcess2"/>
    <dgm:cxn modelId="{56EA013E-1F73-44AA-B181-BCA0EFA721CC}" type="presOf" srcId="{4433887A-2770-4881-BBBF-69536DA7C3A8}" destId="{29B88812-97EA-4900-99A4-679C35B5189D}" srcOrd="0" destOrd="0" presId="urn:microsoft.com/office/officeart/2005/8/layout/lProcess2"/>
    <dgm:cxn modelId="{755663E4-2992-4B27-B5D8-0133E01DAD13}" type="presOf" srcId="{D5695161-D42D-44A4-97F5-9474326F4653}" destId="{8ACE1169-436C-404F-BB8A-7FB4EC050A6A}" srcOrd="0" destOrd="0" presId="urn:microsoft.com/office/officeart/2005/8/layout/lProcess2"/>
    <dgm:cxn modelId="{285C4B76-6936-4C19-8D9E-694B46618120}" srcId="{4433887A-2770-4881-BBBF-69536DA7C3A8}" destId="{83269060-44B5-4E06-8901-1D4285EC072C}" srcOrd="1" destOrd="0" parTransId="{29C75D91-FE6A-44D9-B8F4-CF8A2593C4FC}" sibTransId="{C517B165-206F-4974-AF96-EB2172D76AF6}"/>
    <dgm:cxn modelId="{979D719B-CBED-43B9-BD59-4ED5C578340B}" srcId="{D8721E99-059B-449F-AF2D-67D9931EFB38}" destId="{2642A061-16F3-4515-81B2-3233DEB610E5}" srcOrd="1" destOrd="0" parTransId="{D54E0F81-202B-4645-BA49-8E309EAFA135}" sibTransId="{E0A037B9-8D5E-4497-9798-42E5405390EC}"/>
    <dgm:cxn modelId="{E80ACBD9-A64B-4124-B282-86B3C27D45B6}" type="presOf" srcId="{7B7F95E7-FD00-4AB5-BCCF-700D64203D5C}" destId="{272914BD-26A8-40A2-9332-5C1A4D69446E}" srcOrd="0" destOrd="0" presId="urn:microsoft.com/office/officeart/2005/8/layout/lProcess2"/>
    <dgm:cxn modelId="{6ED6D0C3-4260-4FB5-BBA8-135A29E7993C}" type="presOf" srcId="{D8721E99-059B-449F-AF2D-67D9931EFB38}" destId="{19FC20AF-AF7C-4CE5-B99A-C605C3E0F2D4}" srcOrd="0" destOrd="0" presId="urn:microsoft.com/office/officeart/2005/8/layout/lProcess2"/>
    <dgm:cxn modelId="{2CAE2EA0-1C3F-47A7-95A8-C7E436EAB67B}" type="presParOf" srcId="{19FC20AF-AF7C-4CE5-B99A-C605C3E0F2D4}" destId="{3B2FB39F-6CEF-44D0-B611-4CECED534F16}" srcOrd="0" destOrd="0" presId="urn:microsoft.com/office/officeart/2005/8/layout/lProcess2"/>
    <dgm:cxn modelId="{A48C5D2D-78C9-4622-BEBC-E889491D6B5F}" type="presParOf" srcId="{3B2FB39F-6CEF-44D0-B611-4CECED534F16}" destId="{29B88812-97EA-4900-99A4-679C35B5189D}" srcOrd="0" destOrd="0" presId="urn:microsoft.com/office/officeart/2005/8/layout/lProcess2"/>
    <dgm:cxn modelId="{C5C41A77-8038-4FFD-B05D-25673A720637}" type="presParOf" srcId="{3B2FB39F-6CEF-44D0-B611-4CECED534F16}" destId="{294B2336-DCF3-47A9-8890-44DB6CDFAA3C}" srcOrd="1" destOrd="0" presId="urn:microsoft.com/office/officeart/2005/8/layout/lProcess2"/>
    <dgm:cxn modelId="{9F65F939-5926-4B2F-B0A0-5EB4D0F265FF}" type="presParOf" srcId="{3B2FB39F-6CEF-44D0-B611-4CECED534F16}" destId="{55C4AE93-32AD-48AB-9A83-3152A54176D2}" srcOrd="2" destOrd="0" presId="urn:microsoft.com/office/officeart/2005/8/layout/lProcess2"/>
    <dgm:cxn modelId="{DAE170FE-D821-45DE-86BC-709A984D1023}" type="presParOf" srcId="{55C4AE93-32AD-48AB-9A83-3152A54176D2}" destId="{CE256D0D-21FE-457B-93D1-63313262BE08}" srcOrd="0" destOrd="0" presId="urn:microsoft.com/office/officeart/2005/8/layout/lProcess2"/>
    <dgm:cxn modelId="{18A29B81-03B0-4CC4-A455-55E35DF2945D}" type="presParOf" srcId="{CE256D0D-21FE-457B-93D1-63313262BE08}" destId="{D33859CA-CC6A-4891-BE0B-88DEFE8FAD3F}" srcOrd="0" destOrd="0" presId="urn:microsoft.com/office/officeart/2005/8/layout/lProcess2"/>
    <dgm:cxn modelId="{3CDCCF23-252C-4B39-B437-B60E733F98C4}" type="presParOf" srcId="{CE256D0D-21FE-457B-93D1-63313262BE08}" destId="{0C81D915-9F26-4CB1-A187-9838EC323C39}" srcOrd="1" destOrd="0" presId="urn:microsoft.com/office/officeart/2005/8/layout/lProcess2"/>
    <dgm:cxn modelId="{97C52C3A-CA83-4409-A446-49B342EFE743}" type="presParOf" srcId="{CE256D0D-21FE-457B-93D1-63313262BE08}" destId="{84B4632B-B71B-4981-9859-5B60BC9F2CE3}" srcOrd="2" destOrd="0" presId="urn:microsoft.com/office/officeart/2005/8/layout/lProcess2"/>
    <dgm:cxn modelId="{8F784832-6BBF-4F87-AB3E-559ED36C692B}" type="presParOf" srcId="{19FC20AF-AF7C-4CE5-B99A-C605C3E0F2D4}" destId="{E21AD917-D98A-468D-85A4-F2C335130EC6}" srcOrd="1" destOrd="0" presId="urn:microsoft.com/office/officeart/2005/8/layout/lProcess2"/>
    <dgm:cxn modelId="{FA2F6ECB-1375-48BA-80AD-A076A847432E}" type="presParOf" srcId="{19FC20AF-AF7C-4CE5-B99A-C605C3E0F2D4}" destId="{E783C8EB-5218-4643-BD6A-3E2478A3292B}" srcOrd="2" destOrd="0" presId="urn:microsoft.com/office/officeart/2005/8/layout/lProcess2"/>
    <dgm:cxn modelId="{8808543C-59F2-4C78-B3FA-48C0163EF369}" type="presParOf" srcId="{E783C8EB-5218-4643-BD6A-3E2478A3292B}" destId="{306EB121-F8C0-46FD-8CA8-0654044CBDF7}" srcOrd="0" destOrd="0" presId="urn:microsoft.com/office/officeart/2005/8/layout/lProcess2"/>
    <dgm:cxn modelId="{849AE4AD-4CC8-4614-B801-2B64EFB783FC}" type="presParOf" srcId="{E783C8EB-5218-4643-BD6A-3E2478A3292B}" destId="{21099AD3-CD2B-4D6D-B344-41E7293E4D9D}" srcOrd="1" destOrd="0" presId="urn:microsoft.com/office/officeart/2005/8/layout/lProcess2"/>
    <dgm:cxn modelId="{6C0AE54B-39EB-4E29-8FCE-3F9D83CECB66}" type="presParOf" srcId="{E783C8EB-5218-4643-BD6A-3E2478A3292B}" destId="{0EB5F8CE-DB6B-4397-AA4A-BB1E8A4AC150}" srcOrd="2" destOrd="0" presId="urn:microsoft.com/office/officeart/2005/8/layout/lProcess2"/>
    <dgm:cxn modelId="{BC5BCA46-B974-42CE-9D09-0D071FB0782E}" type="presParOf" srcId="{0EB5F8CE-DB6B-4397-AA4A-BB1E8A4AC150}" destId="{E56D0FFF-DE51-48CE-BF68-9A90CC25E07D}" srcOrd="0" destOrd="0" presId="urn:microsoft.com/office/officeart/2005/8/layout/lProcess2"/>
    <dgm:cxn modelId="{F67C18A2-8E39-41E0-9572-536597345386}" type="presParOf" srcId="{E56D0FFF-DE51-48CE-BF68-9A90CC25E07D}" destId="{69A62523-9825-41DA-95EA-8D48056DDFD1}" srcOrd="0" destOrd="0" presId="urn:microsoft.com/office/officeart/2005/8/layout/lProcess2"/>
    <dgm:cxn modelId="{77788283-D329-48F3-B408-3EC62147C1E6}" type="presParOf" srcId="{E56D0FFF-DE51-48CE-BF68-9A90CC25E07D}" destId="{51A97879-9D32-4A65-B702-5AFD5BC5CF66}" srcOrd="1" destOrd="0" presId="urn:microsoft.com/office/officeart/2005/8/layout/lProcess2"/>
    <dgm:cxn modelId="{25B7E980-D577-466F-BB32-FB8D2C82FFFB}" type="presParOf" srcId="{E56D0FFF-DE51-48CE-BF68-9A90CC25E07D}" destId="{27156D8E-BD90-45BF-8055-0AC63CF2BB3C}" srcOrd="2" destOrd="0" presId="urn:microsoft.com/office/officeart/2005/8/layout/lProcess2"/>
    <dgm:cxn modelId="{F89D51E0-CB88-43FA-BF21-88BF20284F98}" type="presParOf" srcId="{19FC20AF-AF7C-4CE5-B99A-C605C3E0F2D4}" destId="{553E26BB-BDF0-4A77-B297-6B44D6D0CCB7}" srcOrd="3" destOrd="0" presId="urn:microsoft.com/office/officeart/2005/8/layout/lProcess2"/>
    <dgm:cxn modelId="{38F96C0C-DC10-4C93-8877-BA97857E3363}" type="presParOf" srcId="{19FC20AF-AF7C-4CE5-B99A-C605C3E0F2D4}" destId="{D1A1E230-535E-4241-9E4C-291E662648B5}" srcOrd="4" destOrd="0" presId="urn:microsoft.com/office/officeart/2005/8/layout/lProcess2"/>
    <dgm:cxn modelId="{35DEF90D-B339-4863-92DD-F60E984A13EE}" type="presParOf" srcId="{D1A1E230-535E-4241-9E4C-291E662648B5}" destId="{B385749F-AA2B-4D21-9FB3-DD564746E336}" srcOrd="0" destOrd="0" presId="urn:microsoft.com/office/officeart/2005/8/layout/lProcess2"/>
    <dgm:cxn modelId="{74CFB434-D697-4FD7-A404-65DCC38E5087}" type="presParOf" srcId="{D1A1E230-535E-4241-9E4C-291E662648B5}" destId="{EAA19E2D-9EAB-458F-A3DF-271E6A1A3607}" srcOrd="1" destOrd="0" presId="urn:microsoft.com/office/officeart/2005/8/layout/lProcess2"/>
    <dgm:cxn modelId="{CFC8A648-556F-484A-AC02-7D5A02F49929}" type="presParOf" srcId="{D1A1E230-535E-4241-9E4C-291E662648B5}" destId="{91B68372-E55B-446F-A561-96CB0ECA2419}" srcOrd="2" destOrd="0" presId="urn:microsoft.com/office/officeart/2005/8/layout/lProcess2"/>
    <dgm:cxn modelId="{B83B1D49-D981-4798-AC82-3C4537E458CD}" type="presParOf" srcId="{91B68372-E55B-446F-A561-96CB0ECA2419}" destId="{57508E99-FA79-48B3-B6B0-8640AD5D389F}" srcOrd="0" destOrd="0" presId="urn:microsoft.com/office/officeart/2005/8/layout/lProcess2"/>
    <dgm:cxn modelId="{B3D23AF5-EBCB-499C-AF3A-9545E4EE4925}" type="presParOf" srcId="{57508E99-FA79-48B3-B6B0-8640AD5D389F}" destId="{8ACE1169-436C-404F-BB8A-7FB4EC050A6A}" srcOrd="0" destOrd="0" presId="urn:microsoft.com/office/officeart/2005/8/layout/lProcess2"/>
    <dgm:cxn modelId="{8F9E714D-379B-43C1-9251-5D74C4D7731B}" type="presParOf" srcId="{57508E99-FA79-48B3-B6B0-8640AD5D389F}" destId="{8A605834-6AF4-4CC2-A1A7-B6C8A5105B7C}" srcOrd="1" destOrd="0" presId="urn:microsoft.com/office/officeart/2005/8/layout/lProcess2"/>
    <dgm:cxn modelId="{32C52E89-D595-48DC-8EA2-C93C62F8B7D3}" type="presParOf" srcId="{57508E99-FA79-48B3-B6B0-8640AD5D389F}" destId="{272914BD-26A8-40A2-9332-5C1A4D69446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52482-EDD2-4FB9-A472-180050A13F5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507F3CB-BB23-4197-A363-7879FA5E596D}">
      <dgm:prSet phldrT="[Texto]"/>
      <dgm:spPr/>
      <dgm:t>
        <a:bodyPr/>
        <a:lstStyle/>
        <a:p>
          <a:r>
            <a:rPr lang="es-BO" dirty="0" smtClean="0"/>
            <a:t>Causas Inmunológicas </a:t>
          </a:r>
          <a:endParaRPr lang="pt-BR" dirty="0"/>
        </a:p>
      </dgm:t>
    </dgm:pt>
    <dgm:pt modelId="{58629CAA-07D7-46A1-9146-085E1E05C039}" type="parTrans" cxnId="{DE3FDEDB-F702-4554-80F9-C6228BFFE1E7}">
      <dgm:prSet/>
      <dgm:spPr/>
      <dgm:t>
        <a:bodyPr/>
        <a:lstStyle/>
        <a:p>
          <a:endParaRPr lang="pt-BR"/>
        </a:p>
      </dgm:t>
    </dgm:pt>
    <dgm:pt modelId="{42FA495B-11FB-479E-A92A-8C4E3CA702E7}" type="sibTrans" cxnId="{DE3FDEDB-F702-4554-80F9-C6228BFFE1E7}">
      <dgm:prSet/>
      <dgm:spPr/>
      <dgm:t>
        <a:bodyPr/>
        <a:lstStyle/>
        <a:p>
          <a:endParaRPr lang="pt-BR"/>
        </a:p>
      </dgm:t>
    </dgm:pt>
    <dgm:pt modelId="{A1690F2E-6248-443A-A821-750E2BE33455}">
      <dgm:prSet phldrT="[Texto]"/>
      <dgm:spPr/>
      <dgm:t>
        <a:bodyPr/>
        <a:lstStyle/>
        <a:p>
          <a:r>
            <a:rPr lang="es-BO" dirty="0" smtClean="0"/>
            <a:t>Tipo Autoinmune</a:t>
          </a:r>
          <a:endParaRPr lang="pt-BR" dirty="0"/>
        </a:p>
      </dgm:t>
    </dgm:pt>
    <dgm:pt modelId="{2F9CDD6F-F6E9-4A7E-A17E-C36BCFB54939}" type="parTrans" cxnId="{C3A00154-98CA-405B-86AA-56BD6E8A81E8}">
      <dgm:prSet/>
      <dgm:spPr/>
      <dgm:t>
        <a:bodyPr/>
        <a:lstStyle/>
        <a:p>
          <a:endParaRPr lang="pt-BR"/>
        </a:p>
      </dgm:t>
    </dgm:pt>
    <dgm:pt modelId="{88DFF8BA-A26A-460B-8609-85729254AF7A}" type="sibTrans" cxnId="{C3A00154-98CA-405B-86AA-56BD6E8A81E8}">
      <dgm:prSet/>
      <dgm:spPr/>
      <dgm:t>
        <a:bodyPr/>
        <a:lstStyle/>
        <a:p>
          <a:endParaRPr lang="pt-BR"/>
        </a:p>
      </dgm:t>
    </dgm:pt>
    <dgm:pt modelId="{26331E19-EEEF-44D0-88DD-AF122FD0FDFF}">
      <dgm:prSet phldrT="[Texto]"/>
      <dgm:spPr/>
      <dgm:t>
        <a:bodyPr/>
        <a:lstStyle/>
        <a:p>
          <a:r>
            <a:rPr lang="es-BO" dirty="0" smtClean="0"/>
            <a:t>Tipo </a:t>
          </a:r>
          <a:r>
            <a:rPr lang="es-BO" dirty="0" err="1" smtClean="0"/>
            <a:t>aloinmunes</a:t>
          </a:r>
          <a:endParaRPr lang="pt-BR" dirty="0"/>
        </a:p>
      </dgm:t>
    </dgm:pt>
    <dgm:pt modelId="{47DCBA86-8187-4C35-9F73-E700FAB0CF14}" type="parTrans" cxnId="{DD6CC2C4-2297-4AE5-AD44-6E9913851B1B}">
      <dgm:prSet/>
      <dgm:spPr/>
      <dgm:t>
        <a:bodyPr/>
        <a:lstStyle/>
        <a:p>
          <a:endParaRPr lang="pt-BR"/>
        </a:p>
      </dgm:t>
    </dgm:pt>
    <dgm:pt modelId="{69DACB16-DDCC-4197-A11E-6396142FF640}" type="sibTrans" cxnId="{DD6CC2C4-2297-4AE5-AD44-6E9913851B1B}">
      <dgm:prSet/>
      <dgm:spPr/>
      <dgm:t>
        <a:bodyPr/>
        <a:lstStyle/>
        <a:p>
          <a:endParaRPr lang="pt-BR"/>
        </a:p>
      </dgm:t>
    </dgm:pt>
    <dgm:pt modelId="{4D02BCF4-54F8-49CB-B6A2-AD01694518FD}" type="pres">
      <dgm:prSet presAssocID="{01152482-EDD2-4FB9-A472-180050A13F5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2DD2B0-AD80-430E-B9B8-5B438183EC05}" type="pres">
      <dgm:prSet presAssocID="{5507F3CB-BB23-4197-A363-7879FA5E596D}" presName="compNode" presStyleCnt="0"/>
      <dgm:spPr/>
    </dgm:pt>
    <dgm:pt modelId="{0ABEF1CF-74B5-4BA0-9649-0F7E49C9E321}" type="pres">
      <dgm:prSet presAssocID="{5507F3CB-BB23-4197-A363-7879FA5E596D}" presName="aNode" presStyleLbl="bgShp" presStyleIdx="0" presStyleCnt="1"/>
      <dgm:spPr/>
      <dgm:t>
        <a:bodyPr/>
        <a:lstStyle/>
        <a:p>
          <a:endParaRPr lang="pt-BR"/>
        </a:p>
      </dgm:t>
    </dgm:pt>
    <dgm:pt modelId="{4977F2F9-A57A-4AD2-859B-2726D5FECEC5}" type="pres">
      <dgm:prSet presAssocID="{5507F3CB-BB23-4197-A363-7879FA5E596D}" presName="textNode" presStyleLbl="bgShp" presStyleIdx="0" presStyleCnt="1"/>
      <dgm:spPr/>
      <dgm:t>
        <a:bodyPr/>
        <a:lstStyle/>
        <a:p>
          <a:endParaRPr lang="pt-BR"/>
        </a:p>
      </dgm:t>
    </dgm:pt>
    <dgm:pt modelId="{D142ECC5-AFB1-4CEE-8316-14679F444A76}" type="pres">
      <dgm:prSet presAssocID="{5507F3CB-BB23-4197-A363-7879FA5E596D}" presName="compChildNode" presStyleCnt="0"/>
      <dgm:spPr/>
    </dgm:pt>
    <dgm:pt modelId="{FA3804A7-B906-473B-A474-DC1DCB173277}" type="pres">
      <dgm:prSet presAssocID="{5507F3CB-BB23-4197-A363-7879FA5E596D}" presName="theInnerList" presStyleCnt="0"/>
      <dgm:spPr/>
    </dgm:pt>
    <dgm:pt modelId="{B12FD3AF-D18E-4E50-A6CC-D609504A8925}" type="pres">
      <dgm:prSet presAssocID="{A1690F2E-6248-443A-A821-750E2BE3345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2B357D-9E0A-4A1E-8EAE-A96EC81A3898}" type="pres">
      <dgm:prSet presAssocID="{A1690F2E-6248-443A-A821-750E2BE33455}" presName="aSpace2" presStyleCnt="0"/>
      <dgm:spPr/>
    </dgm:pt>
    <dgm:pt modelId="{4D25B91D-31CE-4AA8-874D-82E693AA4D6E}" type="pres">
      <dgm:prSet presAssocID="{26331E19-EEEF-44D0-88DD-AF122FD0FDF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F41144-866E-41A2-B244-70D436622C47}" type="presOf" srcId="{A1690F2E-6248-443A-A821-750E2BE33455}" destId="{B12FD3AF-D18E-4E50-A6CC-D609504A8925}" srcOrd="0" destOrd="0" presId="urn:microsoft.com/office/officeart/2005/8/layout/lProcess2"/>
    <dgm:cxn modelId="{3FBE1FFC-C633-435A-8FB5-0F200F08B378}" type="presOf" srcId="{5507F3CB-BB23-4197-A363-7879FA5E596D}" destId="{0ABEF1CF-74B5-4BA0-9649-0F7E49C9E321}" srcOrd="0" destOrd="0" presId="urn:microsoft.com/office/officeart/2005/8/layout/lProcess2"/>
    <dgm:cxn modelId="{C3A00154-98CA-405B-86AA-56BD6E8A81E8}" srcId="{5507F3CB-BB23-4197-A363-7879FA5E596D}" destId="{A1690F2E-6248-443A-A821-750E2BE33455}" srcOrd="0" destOrd="0" parTransId="{2F9CDD6F-F6E9-4A7E-A17E-C36BCFB54939}" sibTransId="{88DFF8BA-A26A-460B-8609-85729254AF7A}"/>
    <dgm:cxn modelId="{DD6CC2C4-2297-4AE5-AD44-6E9913851B1B}" srcId="{5507F3CB-BB23-4197-A363-7879FA5E596D}" destId="{26331E19-EEEF-44D0-88DD-AF122FD0FDFF}" srcOrd="1" destOrd="0" parTransId="{47DCBA86-8187-4C35-9F73-E700FAB0CF14}" sibTransId="{69DACB16-DDCC-4197-A11E-6396142FF640}"/>
    <dgm:cxn modelId="{B3BEBFA6-8C0C-4FA7-B288-8C3B5F98017E}" type="presOf" srcId="{5507F3CB-BB23-4197-A363-7879FA5E596D}" destId="{4977F2F9-A57A-4AD2-859B-2726D5FECEC5}" srcOrd="1" destOrd="0" presId="urn:microsoft.com/office/officeart/2005/8/layout/lProcess2"/>
    <dgm:cxn modelId="{5A132933-256A-44B9-84FE-20AD2B2621A3}" type="presOf" srcId="{26331E19-EEEF-44D0-88DD-AF122FD0FDFF}" destId="{4D25B91D-31CE-4AA8-874D-82E693AA4D6E}" srcOrd="0" destOrd="0" presId="urn:microsoft.com/office/officeart/2005/8/layout/lProcess2"/>
    <dgm:cxn modelId="{DE3FDEDB-F702-4554-80F9-C6228BFFE1E7}" srcId="{01152482-EDD2-4FB9-A472-180050A13F5E}" destId="{5507F3CB-BB23-4197-A363-7879FA5E596D}" srcOrd="0" destOrd="0" parTransId="{58629CAA-07D7-46A1-9146-085E1E05C039}" sibTransId="{42FA495B-11FB-479E-A92A-8C4E3CA702E7}"/>
    <dgm:cxn modelId="{228FC282-38CB-4369-8615-3E6595445683}" type="presOf" srcId="{01152482-EDD2-4FB9-A472-180050A13F5E}" destId="{4D02BCF4-54F8-49CB-B6A2-AD01694518FD}" srcOrd="0" destOrd="0" presId="urn:microsoft.com/office/officeart/2005/8/layout/lProcess2"/>
    <dgm:cxn modelId="{2D5CAE4E-2E0A-401C-AFA4-E1C9957003F8}" type="presParOf" srcId="{4D02BCF4-54F8-49CB-B6A2-AD01694518FD}" destId="{012DD2B0-AD80-430E-B9B8-5B438183EC05}" srcOrd="0" destOrd="0" presId="urn:microsoft.com/office/officeart/2005/8/layout/lProcess2"/>
    <dgm:cxn modelId="{1518D052-16EC-466A-AADB-A16A1AADE3D9}" type="presParOf" srcId="{012DD2B0-AD80-430E-B9B8-5B438183EC05}" destId="{0ABEF1CF-74B5-4BA0-9649-0F7E49C9E321}" srcOrd="0" destOrd="0" presId="urn:microsoft.com/office/officeart/2005/8/layout/lProcess2"/>
    <dgm:cxn modelId="{8A3C56EB-6904-4C09-AAC7-997C9AD57FE5}" type="presParOf" srcId="{012DD2B0-AD80-430E-B9B8-5B438183EC05}" destId="{4977F2F9-A57A-4AD2-859B-2726D5FECEC5}" srcOrd="1" destOrd="0" presId="urn:microsoft.com/office/officeart/2005/8/layout/lProcess2"/>
    <dgm:cxn modelId="{B1B15012-C2B6-4048-9D14-765B5BADECD6}" type="presParOf" srcId="{012DD2B0-AD80-430E-B9B8-5B438183EC05}" destId="{D142ECC5-AFB1-4CEE-8316-14679F444A76}" srcOrd="2" destOrd="0" presId="urn:microsoft.com/office/officeart/2005/8/layout/lProcess2"/>
    <dgm:cxn modelId="{1027C73B-244E-4F9C-9D84-C46FFB922D07}" type="presParOf" srcId="{D142ECC5-AFB1-4CEE-8316-14679F444A76}" destId="{FA3804A7-B906-473B-A474-DC1DCB173277}" srcOrd="0" destOrd="0" presId="urn:microsoft.com/office/officeart/2005/8/layout/lProcess2"/>
    <dgm:cxn modelId="{7EEAE9D9-9445-4450-B180-C84CC45ADD7B}" type="presParOf" srcId="{FA3804A7-B906-473B-A474-DC1DCB173277}" destId="{B12FD3AF-D18E-4E50-A6CC-D609504A8925}" srcOrd="0" destOrd="0" presId="urn:microsoft.com/office/officeart/2005/8/layout/lProcess2"/>
    <dgm:cxn modelId="{41E7BED5-1283-4B2A-A3E4-6FA2AC6F8D6D}" type="presParOf" srcId="{FA3804A7-B906-473B-A474-DC1DCB173277}" destId="{9A2B357D-9E0A-4A1E-8EAE-A96EC81A3898}" srcOrd="1" destOrd="0" presId="urn:microsoft.com/office/officeart/2005/8/layout/lProcess2"/>
    <dgm:cxn modelId="{B469AAAF-53C0-431C-AF31-7C64775FD06E}" type="presParOf" srcId="{FA3804A7-B906-473B-A474-DC1DCB173277}" destId="{4D25B91D-31CE-4AA8-874D-82E693AA4D6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2B8094-BE60-4C9A-AE62-E30B513C81A8}" type="doc">
      <dgm:prSet loTypeId="urn:microsoft.com/office/officeart/2005/8/layout/vProcess5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1F1F3144-75F3-4D9C-957F-E102A8EFF790}">
      <dgm:prSet phldrT="[Texto]" custT="1"/>
      <dgm:spPr/>
      <dgm:t>
        <a:bodyPr/>
        <a:lstStyle/>
        <a:p>
          <a:pPr algn="ctr"/>
          <a:r>
            <a:rPr lang="es-BO" sz="2800" dirty="0" smtClean="0">
              <a:solidFill>
                <a:schemeClr val="tx1"/>
              </a:solidFill>
            </a:rPr>
            <a:t>Atrofia  del epitelio de las vellosidades coriales</a:t>
          </a:r>
          <a:endParaRPr lang="pt-BR" sz="2800" dirty="0">
            <a:solidFill>
              <a:schemeClr val="tx1"/>
            </a:solidFill>
          </a:endParaRPr>
        </a:p>
      </dgm:t>
    </dgm:pt>
    <dgm:pt modelId="{7216180E-9F16-4032-B017-1BD498F18C64}" type="parTrans" cxnId="{9F1EAF0A-5D4C-481D-B186-B674D8CCBA4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593315-FC3D-47EB-A2E4-D6317B34F822}" type="sibTrans" cxnId="{9F1EAF0A-5D4C-481D-B186-B674D8CCBA4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C6F129F-D98C-4537-8C6F-ADC0AFA2A1B6}">
      <dgm:prSet phldrT="[Texto]"/>
      <dgm:spPr/>
      <dgm:t>
        <a:bodyPr/>
        <a:lstStyle/>
        <a:p>
          <a:pPr algn="ctr"/>
          <a:r>
            <a:rPr lang="es-BO" dirty="0" smtClean="0">
              <a:solidFill>
                <a:schemeClr val="tx1"/>
              </a:solidFill>
            </a:rPr>
            <a:t>Edema de la estroma vellositaria</a:t>
          </a:r>
          <a:endParaRPr lang="pt-BR" dirty="0">
            <a:solidFill>
              <a:schemeClr val="tx1"/>
            </a:solidFill>
          </a:endParaRPr>
        </a:p>
      </dgm:t>
    </dgm:pt>
    <dgm:pt modelId="{F81F2786-7487-4C74-8994-37F671D95D33}" type="parTrans" cxnId="{4155C0C6-2B86-476C-A0AE-EFC281771D4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55CA8CE-8F6B-4B7C-8707-F2D7A7383BB5}" type="sibTrans" cxnId="{4155C0C6-2B86-476C-A0AE-EFC281771D4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4A536F-2610-4DDA-BDA4-CB6CF5C1F2AC}">
      <dgm:prSet phldrT="[Texto]" custT="1"/>
      <dgm:spPr/>
      <dgm:t>
        <a:bodyPr/>
        <a:lstStyle/>
        <a:p>
          <a:r>
            <a:rPr lang="es-BO" sz="2800" dirty="0" smtClean="0">
              <a:solidFill>
                <a:schemeClr val="tx1"/>
              </a:solidFill>
            </a:rPr>
            <a:t>Alteraciones del cariotipo</a:t>
          </a:r>
        </a:p>
        <a:p>
          <a:r>
            <a:rPr lang="es-BO" sz="2000" dirty="0" smtClean="0">
              <a:solidFill>
                <a:schemeClr val="tx1"/>
              </a:solidFill>
            </a:rPr>
            <a:t>35% de los abortos espontáneos </a:t>
          </a:r>
          <a:endParaRPr lang="pt-BR" sz="2000" dirty="0">
            <a:solidFill>
              <a:schemeClr val="tx1"/>
            </a:solidFill>
          </a:endParaRPr>
        </a:p>
      </dgm:t>
    </dgm:pt>
    <dgm:pt modelId="{03939960-F91D-4D37-A300-79ECA6F1F16A}" type="parTrans" cxnId="{566B4C56-4EAF-401B-B9E9-103D89B584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CB5438C-D91B-43A3-87F3-90C47B735620}" type="sibTrans" cxnId="{566B4C56-4EAF-401B-B9E9-103D89B584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1B2EF06-82A1-4551-AF88-4E045C047B0B}">
      <dgm:prSet phldrT="[Texto]"/>
      <dgm:spPr/>
      <dgm:t>
        <a:bodyPr/>
        <a:lstStyle/>
        <a:p>
          <a:r>
            <a:rPr lang="es-BO" dirty="0" smtClean="0">
              <a:solidFill>
                <a:schemeClr val="tx1"/>
              </a:solidFill>
            </a:rPr>
            <a:t>Alteraciones mixtas</a:t>
          </a:r>
          <a:endParaRPr lang="pt-BR" dirty="0">
            <a:solidFill>
              <a:schemeClr val="tx1"/>
            </a:solidFill>
          </a:endParaRPr>
        </a:p>
      </dgm:t>
    </dgm:pt>
    <dgm:pt modelId="{019E9382-A579-4C60-A5D7-2ED019A6958F}" type="parTrans" cxnId="{1A1DAAA7-1C3D-41B9-9E60-DDBDC4FCCF4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2A6DD3D-A90F-427A-A9A0-481612C79B75}" type="sibTrans" cxnId="{1A1DAAA7-1C3D-41B9-9E60-DDBDC4FCCF4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DAF2096-29AF-4203-91C3-DAEDCC742DA4}" type="pres">
      <dgm:prSet presAssocID="{102B8094-BE60-4C9A-AE62-E30B513C81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22EEBD-BB6F-465D-9CC1-117B2709E894}" type="pres">
      <dgm:prSet presAssocID="{102B8094-BE60-4C9A-AE62-E30B513C81A8}" presName="dummyMaxCanvas" presStyleCnt="0">
        <dgm:presLayoutVars/>
      </dgm:prSet>
      <dgm:spPr/>
    </dgm:pt>
    <dgm:pt modelId="{1BC8A573-2FE8-41DB-88D0-B928CEF92742}" type="pres">
      <dgm:prSet presAssocID="{102B8094-BE60-4C9A-AE62-E30B513C81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FC0E7F-E029-4144-9AC6-18D9A342828A}" type="pres">
      <dgm:prSet presAssocID="{102B8094-BE60-4C9A-AE62-E30B513C81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A72991-CF0B-4B8E-94CB-53B2C66F927D}" type="pres">
      <dgm:prSet presAssocID="{102B8094-BE60-4C9A-AE62-E30B513C81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17C666-D75F-4BB5-A09D-A2CA6FB0A7A4}" type="pres">
      <dgm:prSet presAssocID="{102B8094-BE60-4C9A-AE62-E30B513C81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072B4-2053-4253-8ADA-1C7BC3E69E84}" type="pres">
      <dgm:prSet presAssocID="{102B8094-BE60-4C9A-AE62-E30B513C81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9E595D-D578-4068-8E7E-18A8FC280455}" type="pres">
      <dgm:prSet presAssocID="{102B8094-BE60-4C9A-AE62-E30B513C81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C5899C-8277-475F-85BC-9F3452A2C936}" type="pres">
      <dgm:prSet presAssocID="{102B8094-BE60-4C9A-AE62-E30B513C81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4E8DA9-FBA0-4133-A354-201577F45117}" type="pres">
      <dgm:prSet presAssocID="{102B8094-BE60-4C9A-AE62-E30B513C81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76E78-2D46-4D51-A2EF-3C0D80F3F7FE}" type="pres">
      <dgm:prSet presAssocID="{102B8094-BE60-4C9A-AE62-E30B513C81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D7069-CD24-4D3E-9F5C-24E12E3E53A0}" type="pres">
      <dgm:prSet presAssocID="{102B8094-BE60-4C9A-AE62-E30B513C81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F08C4-409C-4621-9515-D0966859F2F4}" type="pres">
      <dgm:prSet presAssocID="{102B8094-BE60-4C9A-AE62-E30B513C81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4C4FED-A2DF-4DB0-A21F-4DA5B5C9CA09}" type="presOf" srcId="{284A536F-2610-4DDA-BDA4-CB6CF5C1F2AC}" destId="{58A72991-CF0B-4B8E-94CB-53B2C66F927D}" srcOrd="0" destOrd="0" presId="urn:microsoft.com/office/officeart/2005/8/layout/vProcess5"/>
    <dgm:cxn modelId="{31F05272-B6F6-4B98-A08E-8364C636371B}" type="presOf" srcId="{284A536F-2610-4DDA-BDA4-CB6CF5C1F2AC}" destId="{1D3D7069-CD24-4D3E-9F5C-24E12E3E53A0}" srcOrd="1" destOrd="0" presId="urn:microsoft.com/office/officeart/2005/8/layout/vProcess5"/>
    <dgm:cxn modelId="{4D6C6F5C-B2CC-4BE1-AAA4-D10BB5E201FE}" type="presOf" srcId="{41B2EF06-82A1-4551-AF88-4E045C047B0B}" destId="{DF17C666-D75F-4BB5-A09D-A2CA6FB0A7A4}" srcOrd="0" destOrd="0" presId="urn:microsoft.com/office/officeart/2005/8/layout/vProcess5"/>
    <dgm:cxn modelId="{154FBB8E-448B-4DA7-A407-44B0D14AA84C}" type="presOf" srcId="{1F1F3144-75F3-4D9C-957F-E102A8EFF790}" destId="{1BC8A573-2FE8-41DB-88D0-B928CEF92742}" srcOrd="0" destOrd="0" presId="urn:microsoft.com/office/officeart/2005/8/layout/vProcess5"/>
    <dgm:cxn modelId="{4155C0C6-2B86-476C-A0AE-EFC281771D4F}" srcId="{102B8094-BE60-4C9A-AE62-E30B513C81A8}" destId="{9C6F129F-D98C-4537-8C6F-ADC0AFA2A1B6}" srcOrd="1" destOrd="0" parTransId="{F81F2786-7487-4C74-8994-37F671D95D33}" sibTransId="{755CA8CE-8F6B-4B7C-8707-F2D7A7383BB5}"/>
    <dgm:cxn modelId="{42D90C4C-D066-48D6-8190-81085393B236}" type="presOf" srcId="{1F1F3144-75F3-4D9C-957F-E102A8EFF790}" destId="{AE4E8DA9-FBA0-4133-A354-201577F45117}" srcOrd="1" destOrd="0" presId="urn:microsoft.com/office/officeart/2005/8/layout/vProcess5"/>
    <dgm:cxn modelId="{1A1DAAA7-1C3D-41B9-9E60-DDBDC4FCCF46}" srcId="{102B8094-BE60-4C9A-AE62-E30B513C81A8}" destId="{41B2EF06-82A1-4551-AF88-4E045C047B0B}" srcOrd="3" destOrd="0" parTransId="{019E9382-A579-4C60-A5D7-2ED019A6958F}" sibTransId="{B2A6DD3D-A90F-427A-A9A0-481612C79B75}"/>
    <dgm:cxn modelId="{566B4C56-4EAF-401B-B9E9-103D89B58444}" srcId="{102B8094-BE60-4C9A-AE62-E30B513C81A8}" destId="{284A536F-2610-4DDA-BDA4-CB6CF5C1F2AC}" srcOrd="2" destOrd="0" parTransId="{03939960-F91D-4D37-A300-79ECA6F1F16A}" sibTransId="{8CB5438C-D91B-43A3-87F3-90C47B735620}"/>
    <dgm:cxn modelId="{B4CEBF0F-B3AA-46A8-93B9-F0A3D4D7E1A3}" type="presOf" srcId="{41B2EF06-82A1-4551-AF88-4E045C047B0B}" destId="{EAFF08C4-409C-4621-9515-D0966859F2F4}" srcOrd="1" destOrd="0" presId="urn:microsoft.com/office/officeart/2005/8/layout/vProcess5"/>
    <dgm:cxn modelId="{9F1EAF0A-5D4C-481D-B186-B674D8CCBA46}" srcId="{102B8094-BE60-4C9A-AE62-E30B513C81A8}" destId="{1F1F3144-75F3-4D9C-957F-E102A8EFF790}" srcOrd="0" destOrd="0" parTransId="{7216180E-9F16-4032-B017-1BD498F18C64}" sibTransId="{AD593315-FC3D-47EB-A2E4-D6317B34F822}"/>
    <dgm:cxn modelId="{4E8AF0E3-5222-47B7-B83A-F33FBF84B3D9}" type="presOf" srcId="{8CB5438C-D91B-43A3-87F3-90C47B735620}" destId="{6CC5899C-8277-475F-85BC-9F3452A2C936}" srcOrd="0" destOrd="0" presId="urn:microsoft.com/office/officeart/2005/8/layout/vProcess5"/>
    <dgm:cxn modelId="{953D68D9-7BE5-4B6B-91D3-EC6E858D1CEB}" type="presOf" srcId="{AD593315-FC3D-47EB-A2E4-D6317B34F822}" destId="{92B072B4-2053-4253-8ADA-1C7BC3E69E84}" srcOrd="0" destOrd="0" presId="urn:microsoft.com/office/officeart/2005/8/layout/vProcess5"/>
    <dgm:cxn modelId="{283C651C-C339-46D9-8900-448DE134948F}" type="presOf" srcId="{102B8094-BE60-4C9A-AE62-E30B513C81A8}" destId="{3DAF2096-29AF-4203-91C3-DAEDCC742DA4}" srcOrd="0" destOrd="0" presId="urn:microsoft.com/office/officeart/2005/8/layout/vProcess5"/>
    <dgm:cxn modelId="{C6B29450-3F55-4C2E-A943-707663D3C2FD}" type="presOf" srcId="{755CA8CE-8F6B-4B7C-8707-F2D7A7383BB5}" destId="{AB9E595D-D578-4068-8E7E-18A8FC280455}" srcOrd="0" destOrd="0" presId="urn:microsoft.com/office/officeart/2005/8/layout/vProcess5"/>
    <dgm:cxn modelId="{9B617F93-751F-479A-8EF9-C14B465103ED}" type="presOf" srcId="{9C6F129F-D98C-4537-8C6F-ADC0AFA2A1B6}" destId="{0DFC0E7F-E029-4144-9AC6-18D9A342828A}" srcOrd="0" destOrd="0" presId="urn:microsoft.com/office/officeart/2005/8/layout/vProcess5"/>
    <dgm:cxn modelId="{B8C21C92-B294-4770-8691-89DD8F6D618C}" type="presOf" srcId="{9C6F129F-D98C-4537-8C6F-ADC0AFA2A1B6}" destId="{29676E78-2D46-4D51-A2EF-3C0D80F3F7FE}" srcOrd="1" destOrd="0" presId="urn:microsoft.com/office/officeart/2005/8/layout/vProcess5"/>
    <dgm:cxn modelId="{747C2644-C0ED-4F1A-8004-F13FF45A6AB1}" type="presParOf" srcId="{3DAF2096-29AF-4203-91C3-DAEDCC742DA4}" destId="{E622EEBD-BB6F-465D-9CC1-117B2709E894}" srcOrd="0" destOrd="0" presId="urn:microsoft.com/office/officeart/2005/8/layout/vProcess5"/>
    <dgm:cxn modelId="{7188268E-EBBD-49A1-BACD-74D7BA7835B9}" type="presParOf" srcId="{3DAF2096-29AF-4203-91C3-DAEDCC742DA4}" destId="{1BC8A573-2FE8-41DB-88D0-B928CEF92742}" srcOrd="1" destOrd="0" presId="urn:microsoft.com/office/officeart/2005/8/layout/vProcess5"/>
    <dgm:cxn modelId="{6B714495-C447-4F0E-9A6C-DA8188600605}" type="presParOf" srcId="{3DAF2096-29AF-4203-91C3-DAEDCC742DA4}" destId="{0DFC0E7F-E029-4144-9AC6-18D9A342828A}" srcOrd="2" destOrd="0" presId="urn:microsoft.com/office/officeart/2005/8/layout/vProcess5"/>
    <dgm:cxn modelId="{691F8B41-4208-4983-8C6D-4747D123D5BD}" type="presParOf" srcId="{3DAF2096-29AF-4203-91C3-DAEDCC742DA4}" destId="{58A72991-CF0B-4B8E-94CB-53B2C66F927D}" srcOrd="3" destOrd="0" presId="urn:microsoft.com/office/officeart/2005/8/layout/vProcess5"/>
    <dgm:cxn modelId="{B70569AB-B422-4F5F-9A69-6E9432D8D155}" type="presParOf" srcId="{3DAF2096-29AF-4203-91C3-DAEDCC742DA4}" destId="{DF17C666-D75F-4BB5-A09D-A2CA6FB0A7A4}" srcOrd="4" destOrd="0" presId="urn:microsoft.com/office/officeart/2005/8/layout/vProcess5"/>
    <dgm:cxn modelId="{B41061F1-A853-43A5-B907-6291ECDDBF50}" type="presParOf" srcId="{3DAF2096-29AF-4203-91C3-DAEDCC742DA4}" destId="{92B072B4-2053-4253-8ADA-1C7BC3E69E84}" srcOrd="5" destOrd="0" presId="urn:microsoft.com/office/officeart/2005/8/layout/vProcess5"/>
    <dgm:cxn modelId="{1EF384CA-9782-4EC6-9506-EAB5A7A72914}" type="presParOf" srcId="{3DAF2096-29AF-4203-91C3-DAEDCC742DA4}" destId="{AB9E595D-D578-4068-8E7E-18A8FC280455}" srcOrd="6" destOrd="0" presId="urn:microsoft.com/office/officeart/2005/8/layout/vProcess5"/>
    <dgm:cxn modelId="{1A2A9B3F-8B49-490D-963D-CD2ED2425308}" type="presParOf" srcId="{3DAF2096-29AF-4203-91C3-DAEDCC742DA4}" destId="{6CC5899C-8277-475F-85BC-9F3452A2C936}" srcOrd="7" destOrd="0" presId="urn:microsoft.com/office/officeart/2005/8/layout/vProcess5"/>
    <dgm:cxn modelId="{E14D994D-023D-4F62-B4C8-A8DF72F4A140}" type="presParOf" srcId="{3DAF2096-29AF-4203-91C3-DAEDCC742DA4}" destId="{AE4E8DA9-FBA0-4133-A354-201577F45117}" srcOrd="8" destOrd="0" presId="urn:microsoft.com/office/officeart/2005/8/layout/vProcess5"/>
    <dgm:cxn modelId="{CA278EF8-0EE3-4227-A1F7-F3F91630223C}" type="presParOf" srcId="{3DAF2096-29AF-4203-91C3-DAEDCC742DA4}" destId="{29676E78-2D46-4D51-A2EF-3C0D80F3F7FE}" srcOrd="9" destOrd="0" presId="urn:microsoft.com/office/officeart/2005/8/layout/vProcess5"/>
    <dgm:cxn modelId="{D5EE9E87-839E-44F6-A2CF-3204EB58CA45}" type="presParOf" srcId="{3DAF2096-29AF-4203-91C3-DAEDCC742DA4}" destId="{1D3D7069-CD24-4D3E-9F5C-24E12E3E53A0}" srcOrd="10" destOrd="0" presId="urn:microsoft.com/office/officeart/2005/8/layout/vProcess5"/>
    <dgm:cxn modelId="{E467FD2B-69C4-43CE-AF99-18D447DBDA60}" type="presParOf" srcId="{3DAF2096-29AF-4203-91C3-DAEDCC742DA4}" destId="{EAFF08C4-409C-4621-9515-D0966859F2F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A87654-C59C-4E09-B69E-60D0A593764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2FEBFB5-8291-4E90-A846-773205EC1A02}">
      <dgm:prSet phldrT="[Texto]" custT="1"/>
      <dgm:spPr/>
      <dgm:t>
        <a:bodyPr/>
        <a:lstStyle/>
        <a:p>
          <a:r>
            <a:rPr lang="es-BO" sz="3200" dirty="0" smtClean="0"/>
            <a:t>Según etiología </a:t>
          </a:r>
          <a:endParaRPr lang="pt-BR" sz="3200" dirty="0"/>
        </a:p>
      </dgm:t>
    </dgm:pt>
    <dgm:pt modelId="{7722F3D5-EC91-42FB-AFD9-A13E551C7978}" type="parTrans" cxnId="{C5A4BB30-EE9F-43BD-94B1-F053103EB5ED}">
      <dgm:prSet/>
      <dgm:spPr/>
      <dgm:t>
        <a:bodyPr/>
        <a:lstStyle/>
        <a:p>
          <a:endParaRPr lang="pt-BR"/>
        </a:p>
      </dgm:t>
    </dgm:pt>
    <dgm:pt modelId="{17AD3F6E-9CDF-493E-92C6-540E9D3F603B}" type="sibTrans" cxnId="{C5A4BB30-EE9F-43BD-94B1-F053103EB5ED}">
      <dgm:prSet/>
      <dgm:spPr/>
      <dgm:t>
        <a:bodyPr/>
        <a:lstStyle/>
        <a:p>
          <a:endParaRPr lang="pt-BR"/>
        </a:p>
      </dgm:t>
    </dgm:pt>
    <dgm:pt modelId="{AC66B5C7-F91A-4257-86CA-AE6AF5AEF147}">
      <dgm:prSet phldrT="[Texto]" custT="1"/>
      <dgm:spPr/>
      <dgm:t>
        <a:bodyPr/>
        <a:lstStyle/>
        <a:p>
          <a:r>
            <a:rPr lang="es-BO" sz="2000" b="1" dirty="0" smtClean="0"/>
            <a:t>Aborto espontáneo</a:t>
          </a:r>
          <a:endParaRPr lang="pt-BR" sz="2000" b="1" dirty="0"/>
        </a:p>
      </dgm:t>
    </dgm:pt>
    <dgm:pt modelId="{10B2BD60-6331-4C80-8953-EC9B77EEBE69}" type="parTrans" cxnId="{F802F25C-CF2E-4CA0-9840-D52EBBBDCF59}">
      <dgm:prSet/>
      <dgm:spPr/>
      <dgm:t>
        <a:bodyPr/>
        <a:lstStyle/>
        <a:p>
          <a:endParaRPr lang="pt-BR"/>
        </a:p>
      </dgm:t>
    </dgm:pt>
    <dgm:pt modelId="{4F3AE031-4E36-4A9C-8C28-27C804039C67}" type="sibTrans" cxnId="{F802F25C-CF2E-4CA0-9840-D52EBBBDCF59}">
      <dgm:prSet/>
      <dgm:spPr/>
      <dgm:t>
        <a:bodyPr/>
        <a:lstStyle/>
        <a:p>
          <a:endParaRPr lang="pt-BR"/>
        </a:p>
      </dgm:t>
    </dgm:pt>
    <dgm:pt modelId="{17A5CD3F-4A3E-4835-8985-D2F52413E45C}">
      <dgm:prSet phldrT="[Texto]"/>
      <dgm:spPr/>
      <dgm:t>
        <a:bodyPr/>
        <a:lstStyle/>
        <a:p>
          <a:r>
            <a:rPr lang="es-BO" b="1" dirty="0" smtClean="0"/>
            <a:t>Aborto provocado </a:t>
          </a:r>
        </a:p>
        <a:p>
          <a:r>
            <a:rPr lang="es-BO" dirty="0" smtClean="0"/>
            <a:t>* Terapéutico </a:t>
          </a:r>
        </a:p>
        <a:p>
          <a:r>
            <a:rPr lang="es-BO" dirty="0" smtClean="0"/>
            <a:t>* Criminal</a:t>
          </a:r>
          <a:endParaRPr lang="pt-BR" dirty="0"/>
        </a:p>
      </dgm:t>
    </dgm:pt>
    <dgm:pt modelId="{C074B5EF-A5A9-4AD6-B83E-EE1AB1D371BB}" type="parTrans" cxnId="{455296E9-5F3B-4A29-86A0-44F1F057A6D6}">
      <dgm:prSet/>
      <dgm:spPr/>
      <dgm:t>
        <a:bodyPr/>
        <a:lstStyle/>
        <a:p>
          <a:endParaRPr lang="pt-BR"/>
        </a:p>
      </dgm:t>
    </dgm:pt>
    <dgm:pt modelId="{A0270888-AC41-41BB-A9E3-8B73C60A7C5A}" type="sibTrans" cxnId="{455296E9-5F3B-4A29-86A0-44F1F057A6D6}">
      <dgm:prSet/>
      <dgm:spPr/>
      <dgm:t>
        <a:bodyPr/>
        <a:lstStyle/>
        <a:p>
          <a:endParaRPr lang="pt-BR"/>
        </a:p>
      </dgm:t>
    </dgm:pt>
    <dgm:pt modelId="{B2C04967-8F4C-4E4A-A8C6-7EC48EC5D6CE}">
      <dgm:prSet phldrT="[Texto]" custT="1"/>
      <dgm:spPr/>
      <dgm:t>
        <a:bodyPr/>
        <a:lstStyle/>
        <a:p>
          <a:r>
            <a:rPr lang="es-BO" sz="3200" dirty="0" smtClean="0"/>
            <a:t>Según edad gestacional </a:t>
          </a:r>
          <a:endParaRPr lang="pt-BR" sz="3200" dirty="0"/>
        </a:p>
      </dgm:t>
    </dgm:pt>
    <dgm:pt modelId="{F6431462-A1FB-4A71-8E4C-C59D3E1592D3}" type="parTrans" cxnId="{9BBD2065-B3E3-4E92-8367-041754D4113E}">
      <dgm:prSet/>
      <dgm:spPr/>
      <dgm:t>
        <a:bodyPr/>
        <a:lstStyle/>
        <a:p>
          <a:endParaRPr lang="pt-BR"/>
        </a:p>
      </dgm:t>
    </dgm:pt>
    <dgm:pt modelId="{438A2608-549C-46C2-A80B-4D8225AD0FC1}" type="sibTrans" cxnId="{9BBD2065-B3E3-4E92-8367-041754D4113E}">
      <dgm:prSet/>
      <dgm:spPr/>
      <dgm:t>
        <a:bodyPr/>
        <a:lstStyle/>
        <a:p>
          <a:endParaRPr lang="pt-BR"/>
        </a:p>
      </dgm:t>
    </dgm:pt>
    <dgm:pt modelId="{2872029B-FCC8-4D8C-B79C-AA5867ED72A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100" dirty="0" smtClean="0"/>
            <a:t>Antes de las 12 semanas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BO" sz="1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100" b="1" dirty="0" smtClean="0"/>
            <a:t>Aborto Precoz</a:t>
          </a:r>
          <a:endParaRPr lang="pt-BR" sz="2100" dirty="0"/>
        </a:p>
      </dgm:t>
    </dgm:pt>
    <dgm:pt modelId="{3870A983-081F-4468-9212-D0B7176D6E3D}" type="parTrans" cxnId="{2F5A8934-27A3-4838-B045-A74728997FCB}">
      <dgm:prSet/>
      <dgm:spPr/>
      <dgm:t>
        <a:bodyPr/>
        <a:lstStyle/>
        <a:p>
          <a:endParaRPr lang="pt-BR"/>
        </a:p>
      </dgm:t>
    </dgm:pt>
    <dgm:pt modelId="{ACF73ADA-4E3C-4669-8E1B-78BC82A178A0}" type="sibTrans" cxnId="{2F5A8934-27A3-4838-B045-A74728997FCB}">
      <dgm:prSet/>
      <dgm:spPr/>
      <dgm:t>
        <a:bodyPr/>
        <a:lstStyle/>
        <a:p>
          <a:endParaRPr lang="pt-BR"/>
        </a:p>
      </dgm:t>
    </dgm:pt>
    <dgm:pt modelId="{CE8A2BDF-E6AD-419E-BE3B-5137F822C8D3}">
      <dgm:prSet phldrT="[Texto]" custT="1"/>
      <dgm:spPr/>
      <dgm:t>
        <a:bodyPr/>
        <a:lstStyle/>
        <a:p>
          <a:r>
            <a:rPr lang="es-BO" sz="2000" dirty="0" smtClean="0"/>
            <a:t>A las 12 semanas o más</a:t>
          </a:r>
        </a:p>
        <a:p>
          <a:r>
            <a:rPr lang="es-BO" sz="2000" b="1" smtClean="0"/>
            <a:t>Aborto Tardío </a:t>
          </a:r>
          <a:endParaRPr lang="pt-BR" sz="2000" b="1" dirty="0"/>
        </a:p>
      </dgm:t>
    </dgm:pt>
    <dgm:pt modelId="{135B5A1B-21C2-4EDA-944F-5A060D68ABB4}" type="parTrans" cxnId="{16A25A3F-B310-4213-817D-5820D98B42FC}">
      <dgm:prSet/>
      <dgm:spPr/>
      <dgm:t>
        <a:bodyPr/>
        <a:lstStyle/>
        <a:p>
          <a:endParaRPr lang="pt-BR"/>
        </a:p>
      </dgm:t>
    </dgm:pt>
    <dgm:pt modelId="{5E149DC2-0F53-4B6B-AD49-15BE4809CB2C}" type="sibTrans" cxnId="{16A25A3F-B310-4213-817D-5820D98B42FC}">
      <dgm:prSet/>
      <dgm:spPr/>
      <dgm:t>
        <a:bodyPr/>
        <a:lstStyle/>
        <a:p>
          <a:endParaRPr lang="pt-BR"/>
        </a:p>
      </dgm:t>
    </dgm:pt>
    <dgm:pt modelId="{E7BFD675-AB30-47C4-8E71-7EA0902B696F}" type="pres">
      <dgm:prSet presAssocID="{07A87654-C59C-4E09-B69E-60D0A59376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52D4C81-AC9E-4F22-A11A-BD931302C3A0}" type="pres">
      <dgm:prSet presAssocID="{F2FEBFB5-8291-4E90-A846-773205EC1A02}" presName="root" presStyleCnt="0"/>
      <dgm:spPr/>
    </dgm:pt>
    <dgm:pt modelId="{B182721B-59EA-4AE6-900D-BA6DFDED0DBA}" type="pres">
      <dgm:prSet presAssocID="{F2FEBFB5-8291-4E90-A846-773205EC1A02}" presName="rootComposite" presStyleCnt="0"/>
      <dgm:spPr/>
    </dgm:pt>
    <dgm:pt modelId="{10330716-D0A5-4CFB-9C31-09736A8AA556}" type="pres">
      <dgm:prSet presAssocID="{F2FEBFB5-8291-4E90-A846-773205EC1A02}" presName="rootText" presStyleLbl="node1" presStyleIdx="0" presStyleCnt="2"/>
      <dgm:spPr/>
      <dgm:t>
        <a:bodyPr/>
        <a:lstStyle/>
        <a:p>
          <a:endParaRPr lang="pt-BR"/>
        </a:p>
      </dgm:t>
    </dgm:pt>
    <dgm:pt modelId="{503FB72C-66D4-400F-9D53-DDF5FE033550}" type="pres">
      <dgm:prSet presAssocID="{F2FEBFB5-8291-4E90-A846-773205EC1A02}" presName="rootConnector" presStyleLbl="node1" presStyleIdx="0" presStyleCnt="2"/>
      <dgm:spPr/>
      <dgm:t>
        <a:bodyPr/>
        <a:lstStyle/>
        <a:p>
          <a:endParaRPr lang="pt-BR"/>
        </a:p>
      </dgm:t>
    </dgm:pt>
    <dgm:pt modelId="{14C063E5-CFFE-4296-8390-DD74742998CC}" type="pres">
      <dgm:prSet presAssocID="{F2FEBFB5-8291-4E90-A846-773205EC1A02}" presName="childShape" presStyleCnt="0"/>
      <dgm:spPr/>
    </dgm:pt>
    <dgm:pt modelId="{78832AF9-CBC6-421F-A795-1F0A594B3B43}" type="pres">
      <dgm:prSet presAssocID="{10B2BD60-6331-4C80-8953-EC9B77EEBE69}" presName="Name13" presStyleLbl="parChTrans1D2" presStyleIdx="0" presStyleCnt="4"/>
      <dgm:spPr/>
      <dgm:t>
        <a:bodyPr/>
        <a:lstStyle/>
        <a:p>
          <a:endParaRPr lang="pt-BR"/>
        </a:p>
      </dgm:t>
    </dgm:pt>
    <dgm:pt modelId="{779518F2-B3FF-4B0E-B2B0-7136C9215474}" type="pres">
      <dgm:prSet presAssocID="{AC66B5C7-F91A-4257-86CA-AE6AF5AEF14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A01D4-1E45-4F70-984C-869BB0D41F00}" type="pres">
      <dgm:prSet presAssocID="{C074B5EF-A5A9-4AD6-B83E-EE1AB1D371BB}" presName="Name13" presStyleLbl="parChTrans1D2" presStyleIdx="1" presStyleCnt="4"/>
      <dgm:spPr/>
      <dgm:t>
        <a:bodyPr/>
        <a:lstStyle/>
        <a:p>
          <a:endParaRPr lang="pt-BR"/>
        </a:p>
      </dgm:t>
    </dgm:pt>
    <dgm:pt modelId="{03E09F19-CA59-4914-BE74-DA685FE2D2BF}" type="pres">
      <dgm:prSet presAssocID="{17A5CD3F-4A3E-4835-8985-D2F52413E45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7449E-4AD7-48EA-A3FC-7FDE26C0D5C2}" type="pres">
      <dgm:prSet presAssocID="{B2C04967-8F4C-4E4A-A8C6-7EC48EC5D6CE}" presName="root" presStyleCnt="0"/>
      <dgm:spPr/>
    </dgm:pt>
    <dgm:pt modelId="{9430DED8-713D-4651-B498-A1024A7AF43B}" type="pres">
      <dgm:prSet presAssocID="{B2C04967-8F4C-4E4A-A8C6-7EC48EC5D6CE}" presName="rootComposite" presStyleCnt="0"/>
      <dgm:spPr/>
    </dgm:pt>
    <dgm:pt modelId="{687E85DE-0C4D-47AC-AE72-1250E020FA63}" type="pres">
      <dgm:prSet presAssocID="{B2C04967-8F4C-4E4A-A8C6-7EC48EC5D6CE}" presName="rootText" presStyleLbl="node1" presStyleIdx="1" presStyleCnt="2"/>
      <dgm:spPr/>
      <dgm:t>
        <a:bodyPr/>
        <a:lstStyle/>
        <a:p>
          <a:endParaRPr lang="pt-BR"/>
        </a:p>
      </dgm:t>
    </dgm:pt>
    <dgm:pt modelId="{6AC2B329-3F85-4DF4-A42D-D2887E27DC8C}" type="pres">
      <dgm:prSet presAssocID="{B2C04967-8F4C-4E4A-A8C6-7EC48EC5D6CE}" presName="rootConnector" presStyleLbl="node1" presStyleIdx="1" presStyleCnt="2"/>
      <dgm:spPr/>
      <dgm:t>
        <a:bodyPr/>
        <a:lstStyle/>
        <a:p>
          <a:endParaRPr lang="pt-BR"/>
        </a:p>
      </dgm:t>
    </dgm:pt>
    <dgm:pt modelId="{92B1B519-45E0-4BD0-8E61-046D8F341501}" type="pres">
      <dgm:prSet presAssocID="{B2C04967-8F4C-4E4A-A8C6-7EC48EC5D6CE}" presName="childShape" presStyleCnt="0"/>
      <dgm:spPr/>
    </dgm:pt>
    <dgm:pt modelId="{FAE4F389-7385-434F-A715-BCC37149F8BC}" type="pres">
      <dgm:prSet presAssocID="{3870A983-081F-4468-9212-D0B7176D6E3D}" presName="Name13" presStyleLbl="parChTrans1D2" presStyleIdx="2" presStyleCnt="4"/>
      <dgm:spPr/>
      <dgm:t>
        <a:bodyPr/>
        <a:lstStyle/>
        <a:p>
          <a:endParaRPr lang="pt-BR"/>
        </a:p>
      </dgm:t>
    </dgm:pt>
    <dgm:pt modelId="{EBE8431D-9086-44BB-A0E5-FECD019BEE0B}" type="pres">
      <dgm:prSet presAssocID="{2872029B-FCC8-4D8C-B79C-AA5867ED72A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83BB7A-44DF-4F03-AA1A-0B686D9A2219}" type="pres">
      <dgm:prSet presAssocID="{135B5A1B-21C2-4EDA-944F-5A060D68ABB4}" presName="Name13" presStyleLbl="parChTrans1D2" presStyleIdx="3" presStyleCnt="4"/>
      <dgm:spPr/>
      <dgm:t>
        <a:bodyPr/>
        <a:lstStyle/>
        <a:p>
          <a:endParaRPr lang="pt-BR"/>
        </a:p>
      </dgm:t>
    </dgm:pt>
    <dgm:pt modelId="{D09D3778-30E3-45AE-A25D-5864F5F1B5E6}" type="pres">
      <dgm:prSet presAssocID="{CE8A2BDF-E6AD-419E-BE3B-5137F822C8D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BA20FD-8923-472D-AC12-D2B2338F4174}" type="presOf" srcId="{AC66B5C7-F91A-4257-86CA-AE6AF5AEF147}" destId="{779518F2-B3FF-4B0E-B2B0-7136C9215474}" srcOrd="0" destOrd="0" presId="urn:microsoft.com/office/officeart/2005/8/layout/hierarchy3"/>
    <dgm:cxn modelId="{FD41B30A-9BCB-4345-8DEF-5FA5A7618C84}" type="presOf" srcId="{3870A983-081F-4468-9212-D0B7176D6E3D}" destId="{FAE4F389-7385-434F-A715-BCC37149F8BC}" srcOrd="0" destOrd="0" presId="urn:microsoft.com/office/officeart/2005/8/layout/hierarchy3"/>
    <dgm:cxn modelId="{16A25A3F-B310-4213-817D-5820D98B42FC}" srcId="{B2C04967-8F4C-4E4A-A8C6-7EC48EC5D6CE}" destId="{CE8A2BDF-E6AD-419E-BE3B-5137F822C8D3}" srcOrd="1" destOrd="0" parTransId="{135B5A1B-21C2-4EDA-944F-5A060D68ABB4}" sibTransId="{5E149DC2-0F53-4B6B-AD49-15BE4809CB2C}"/>
    <dgm:cxn modelId="{455296E9-5F3B-4A29-86A0-44F1F057A6D6}" srcId="{F2FEBFB5-8291-4E90-A846-773205EC1A02}" destId="{17A5CD3F-4A3E-4835-8985-D2F52413E45C}" srcOrd="1" destOrd="0" parTransId="{C074B5EF-A5A9-4AD6-B83E-EE1AB1D371BB}" sibTransId="{A0270888-AC41-41BB-A9E3-8B73C60A7C5A}"/>
    <dgm:cxn modelId="{89A97FE5-767C-4AB9-9CA3-8D2CF1EFD633}" type="presOf" srcId="{2872029B-FCC8-4D8C-B79C-AA5867ED72AC}" destId="{EBE8431D-9086-44BB-A0E5-FECD019BEE0B}" srcOrd="0" destOrd="0" presId="urn:microsoft.com/office/officeart/2005/8/layout/hierarchy3"/>
    <dgm:cxn modelId="{3E4BBC88-4519-4373-BA56-7D77825F80DB}" type="presOf" srcId="{F2FEBFB5-8291-4E90-A846-773205EC1A02}" destId="{503FB72C-66D4-400F-9D53-DDF5FE033550}" srcOrd="1" destOrd="0" presId="urn:microsoft.com/office/officeart/2005/8/layout/hierarchy3"/>
    <dgm:cxn modelId="{4FFE2C0A-B564-4D81-B36D-671D8F7A7DD8}" type="presOf" srcId="{07A87654-C59C-4E09-B69E-60D0A593764D}" destId="{E7BFD675-AB30-47C4-8E71-7EA0902B696F}" srcOrd="0" destOrd="0" presId="urn:microsoft.com/office/officeart/2005/8/layout/hierarchy3"/>
    <dgm:cxn modelId="{C56605DF-927E-44F0-ADA4-A91E34A88D99}" type="presOf" srcId="{B2C04967-8F4C-4E4A-A8C6-7EC48EC5D6CE}" destId="{687E85DE-0C4D-47AC-AE72-1250E020FA63}" srcOrd="0" destOrd="0" presId="urn:microsoft.com/office/officeart/2005/8/layout/hierarchy3"/>
    <dgm:cxn modelId="{8C71B485-F83F-4C8D-853B-0EB2DA7555D6}" type="presOf" srcId="{135B5A1B-21C2-4EDA-944F-5A060D68ABB4}" destId="{3883BB7A-44DF-4F03-AA1A-0B686D9A2219}" srcOrd="0" destOrd="0" presId="urn:microsoft.com/office/officeart/2005/8/layout/hierarchy3"/>
    <dgm:cxn modelId="{2F5A8934-27A3-4838-B045-A74728997FCB}" srcId="{B2C04967-8F4C-4E4A-A8C6-7EC48EC5D6CE}" destId="{2872029B-FCC8-4D8C-B79C-AA5867ED72AC}" srcOrd="0" destOrd="0" parTransId="{3870A983-081F-4468-9212-D0B7176D6E3D}" sibTransId="{ACF73ADA-4E3C-4669-8E1B-78BC82A178A0}"/>
    <dgm:cxn modelId="{6AD8607A-7D2C-4B90-9C31-909C077F1E87}" type="presOf" srcId="{17A5CD3F-4A3E-4835-8985-D2F52413E45C}" destId="{03E09F19-CA59-4914-BE74-DA685FE2D2BF}" srcOrd="0" destOrd="0" presId="urn:microsoft.com/office/officeart/2005/8/layout/hierarchy3"/>
    <dgm:cxn modelId="{C5A4BB30-EE9F-43BD-94B1-F053103EB5ED}" srcId="{07A87654-C59C-4E09-B69E-60D0A593764D}" destId="{F2FEBFB5-8291-4E90-A846-773205EC1A02}" srcOrd="0" destOrd="0" parTransId="{7722F3D5-EC91-42FB-AFD9-A13E551C7978}" sibTransId="{17AD3F6E-9CDF-493E-92C6-540E9D3F603B}"/>
    <dgm:cxn modelId="{C6B04492-E02F-40D4-A9F4-B9457BAA017C}" type="presOf" srcId="{C074B5EF-A5A9-4AD6-B83E-EE1AB1D371BB}" destId="{786A01D4-1E45-4F70-984C-869BB0D41F00}" srcOrd="0" destOrd="0" presId="urn:microsoft.com/office/officeart/2005/8/layout/hierarchy3"/>
    <dgm:cxn modelId="{900376DE-C7B0-46F5-BB8B-37466F138FDC}" type="presOf" srcId="{B2C04967-8F4C-4E4A-A8C6-7EC48EC5D6CE}" destId="{6AC2B329-3F85-4DF4-A42D-D2887E27DC8C}" srcOrd="1" destOrd="0" presId="urn:microsoft.com/office/officeart/2005/8/layout/hierarchy3"/>
    <dgm:cxn modelId="{9BBD2065-B3E3-4E92-8367-041754D4113E}" srcId="{07A87654-C59C-4E09-B69E-60D0A593764D}" destId="{B2C04967-8F4C-4E4A-A8C6-7EC48EC5D6CE}" srcOrd="1" destOrd="0" parTransId="{F6431462-A1FB-4A71-8E4C-C59D3E1592D3}" sibTransId="{438A2608-549C-46C2-A80B-4D8225AD0FC1}"/>
    <dgm:cxn modelId="{9576CB34-DBB0-433E-82C1-8F770D4BFB26}" type="presOf" srcId="{CE8A2BDF-E6AD-419E-BE3B-5137F822C8D3}" destId="{D09D3778-30E3-45AE-A25D-5864F5F1B5E6}" srcOrd="0" destOrd="0" presId="urn:microsoft.com/office/officeart/2005/8/layout/hierarchy3"/>
    <dgm:cxn modelId="{810954CB-C0C7-468D-BBA4-7FBBE22F9FB7}" type="presOf" srcId="{10B2BD60-6331-4C80-8953-EC9B77EEBE69}" destId="{78832AF9-CBC6-421F-A795-1F0A594B3B43}" srcOrd="0" destOrd="0" presId="urn:microsoft.com/office/officeart/2005/8/layout/hierarchy3"/>
    <dgm:cxn modelId="{F802F25C-CF2E-4CA0-9840-D52EBBBDCF59}" srcId="{F2FEBFB5-8291-4E90-A846-773205EC1A02}" destId="{AC66B5C7-F91A-4257-86CA-AE6AF5AEF147}" srcOrd="0" destOrd="0" parTransId="{10B2BD60-6331-4C80-8953-EC9B77EEBE69}" sibTransId="{4F3AE031-4E36-4A9C-8C28-27C804039C67}"/>
    <dgm:cxn modelId="{EA188D1D-0BFB-4D38-B69B-25F5ECBC801C}" type="presOf" srcId="{F2FEBFB5-8291-4E90-A846-773205EC1A02}" destId="{10330716-D0A5-4CFB-9C31-09736A8AA556}" srcOrd="0" destOrd="0" presId="urn:microsoft.com/office/officeart/2005/8/layout/hierarchy3"/>
    <dgm:cxn modelId="{189C51C8-815B-4DDA-8076-1D0B8D1EDCCE}" type="presParOf" srcId="{E7BFD675-AB30-47C4-8E71-7EA0902B696F}" destId="{F52D4C81-AC9E-4F22-A11A-BD931302C3A0}" srcOrd="0" destOrd="0" presId="urn:microsoft.com/office/officeart/2005/8/layout/hierarchy3"/>
    <dgm:cxn modelId="{4C6CA2F7-C9A2-4FE5-9E13-9D513376EE4E}" type="presParOf" srcId="{F52D4C81-AC9E-4F22-A11A-BD931302C3A0}" destId="{B182721B-59EA-4AE6-900D-BA6DFDED0DBA}" srcOrd="0" destOrd="0" presId="urn:microsoft.com/office/officeart/2005/8/layout/hierarchy3"/>
    <dgm:cxn modelId="{66A6CCEA-2D0E-40E4-B8DC-C508A022173D}" type="presParOf" srcId="{B182721B-59EA-4AE6-900D-BA6DFDED0DBA}" destId="{10330716-D0A5-4CFB-9C31-09736A8AA556}" srcOrd="0" destOrd="0" presId="urn:microsoft.com/office/officeart/2005/8/layout/hierarchy3"/>
    <dgm:cxn modelId="{C5C89969-1FD0-44CE-9A57-406E1BA4E5E9}" type="presParOf" srcId="{B182721B-59EA-4AE6-900D-BA6DFDED0DBA}" destId="{503FB72C-66D4-400F-9D53-DDF5FE033550}" srcOrd="1" destOrd="0" presId="urn:microsoft.com/office/officeart/2005/8/layout/hierarchy3"/>
    <dgm:cxn modelId="{71172163-F252-4306-8260-7E228138FAA5}" type="presParOf" srcId="{F52D4C81-AC9E-4F22-A11A-BD931302C3A0}" destId="{14C063E5-CFFE-4296-8390-DD74742998CC}" srcOrd="1" destOrd="0" presId="urn:microsoft.com/office/officeart/2005/8/layout/hierarchy3"/>
    <dgm:cxn modelId="{1C1544D5-C9B6-4443-9FFA-BAA5A5EDA77C}" type="presParOf" srcId="{14C063E5-CFFE-4296-8390-DD74742998CC}" destId="{78832AF9-CBC6-421F-A795-1F0A594B3B43}" srcOrd="0" destOrd="0" presId="urn:microsoft.com/office/officeart/2005/8/layout/hierarchy3"/>
    <dgm:cxn modelId="{F2283A5B-5E74-4AC7-BFA8-2EE95628DF70}" type="presParOf" srcId="{14C063E5-CFFE-4296-8390-DD74742998CC}" destId="{779518F2-B3FF-4B0E-B2B0-7136C9215474}" srcOrd="1" destOrd="0" presId="urn:microsoft.com/office/officeart/2005/8/layout/hierarchy3"/>
    <dgm:cxn modelId="{C8790314-1AE1-4378-8251-E3538438741C}" type="presParOf" srcId="{14C063E5-CFFE-4296-8390-DD74742998CC}" destId="{786A01D4-1E45-4F70-984C-869BB0D41F00}" srcOrd="2" destOrd="0" presId="urn:microsoft.com/office/officeart/2005/8/layout/hierarchy3"/>
    <dgm:cxn modelId="{D7E931CF-B2E2-4028-8BD8-83DCB0443A69}" type="presParOf" srcId="{14C063E5-CFFE-4296-8390-DD74742998CC}" destId="{03E09F19-CA59-4914-BE74-DA685FE2D2BF}" srcOrd="3" destOrd="0" presId="urn:microsoft.com/office/officeart/2005/8/layout/hierarchy3"/>
    <dgm:cxn modelId="{E3397831-F183-4A03-B0C3-72583D47FBA1}" type="presParOf" srcId="{E7BFD675-AB30-47C4-8E71-7EA0902B696F}" destId="{D107449E-4AD7-48EA-A3FC-7FDE26C0D5C2}" srcOrd="1" destOrd="0" presId="urn:microsoft.com/office/officeart/2005/8/layout/hierarchy3"/>
    <dgm:cxn modelId="{97510493-67C5-488D-BC4A-3967FCE34DC8}" type="presParOf" srcId="{D107449E-4AD7-48EA-A3FC-7FDE26C0D5C2}" destId="{9430DED8-713D-4651-B498-A1024A7AF43B}" srcOrd="0" destOrd="0" presId="urn:microsoft.com/office/officeart/2005/8/layout/hierarchy3"/>
    <dgm:cxn modelId="{9646A053-2428-4032-B912-45BDB744448B}" type="presParOf" srcId="{9430DED8-713D-4651-B498-A1024A7AF43B}" destId="{687E85DE-0C4D-47AC-AE72-1250E020FA63}" srcOrd="0" destOrd="0" presId="urn:microsoft.com/office/officeart/2005/8/layout/hierarchy3"/>
    <dgm:cxn modelId="{90710C6D-3964-4A67-BE4E-2528D803E62E}" type="presParOf" srcId="{9430DED8-713D-4651-B498-A1024A7AF43B}" destId="{6AC2B329-3F85-4DF4-A42D-D2887E27DC8C}" srcOrd="1" destOrd="0" presId="urn:microsoft.com/office/officeart/2005/8/layout/hierarchy3"/>
    <dgm:cxn modelId="{39D5BDC5-6B76-4011-A967-3E970B54D694}" type="presParOf" srcId="{D107449E-4AD7-48EA-A3FC-7FDE26C0D5C2}" destId="{92B1B519-45E0-4BD0-8E61-046D8F341501}" srcOrd="1" destOrd="0" presId="urn:microsoft.com/office/officeart/2005/8/layout/hierarchy3"/>
    <dgm:cxn modelId="{48EAD574-FEA3-4302-8343-31081A5FB546}" type="presParOf" srcId="{92B1B519-45E0-4BD0-8E61-046D8F341501}" destId="{FAE4F389-7385-434F-A715-BCC37149F8BC}" srcOrd="0" destOrd="0" presId="urn:microsoft.com/office/officeart/2005/8/layout/hierarchy3"/>
    <dgm:cxn modelId="{882CABA1-431F-4F75-833F-C8D7380D4CBC}" type="presParOf" srcId="{92B1B519-45E0-4BD0-8E61-046D8F341501}" destId="{EBE8431D-9086-44BB-A0E5-FECD019BEE0B}" srcOrd="1" destOrd="0" presId="urn:microsoft.com/office/officeart/2005/8/layout/hierarchy3"/>
    <dgm:cxn modelId="{5C340CDE-7B19-471A-B878-D871FE1BE4B8}" type="presParOf" srcId="{92B1B519-45E0-4BD0-8E61-046D8F341501}" destId="{3883BB7A-44DF-4F03-AA1A-0B686D9A2219}" srcOrd="2" destOrd="0" presId="urn:microsoft.com/office/officeart/2005/8/layout/hierarchy3"/>
    <dgm:cxn modelId="{EDDE9D67-DB87-4A92-B178-4EECD3D10466}" type="presParOf" srcId="{92B1B519-45E0-4BD0-8E61-046D8F341501}" destId="{D09D3778-30E3-45AE-A25D-5864F5F1B5E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D215B4-D0CA-4059-9CB7-35449D789BE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E658E20-8122-4125-9123-9DE6278FFF23}">
      <dgm:prSet phldrT="[Texto]" custT="1"/>
      <dgm:spPr/>
      <dgm:t>
        <a:bodyPr/>
        <a:lstStyle/>
        <a:p>
          <a:r>
            <a:rPr lang="es-BO" sz="1400" b="1" dirty="0" smtClean="0"/>
            <a:t>Estado general </a:t>
          </a:r>
          <a:r>
            <a:rPr lang="es-BO" sz="1400" b="1" dirty="0" smtClean="0">
              <a:solidFill>
                <a:srgbClr val="FF0000"/>
              </a:solidFill>
            </a:rPr>
            <a:t>Hemorragia</a:t>
          </a:r>
          <a:endParaRPr lang="pt-BR" sz="1400" b="1" dirty="0">
            <a:solidFill>
              <a:srgbClr val="FF0000"/>
            </a:solidFill>
          </a:endParaRPr>
        </a:p>
      </dgm:t>
    </dgm:pt>
    <dgm:pt modelId="{B97EEF8C-FAB7-49C8-A84A-3D4416F92549}" type="parTrans" cxnId="{3AF8CE0A-0CEE-4A95-85C9-DCF08E018F7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1537902-4946-4A2E-8385-CF914437E740}" type="sibTrans" cxnId="{3AF8CE0A-0CEE-4A95-85C9-DCF08E018F7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2560F9E-95A7-4F9D-BBA1-9A577DD76710}">
      <dgm:prSet phldrT="[Texto]" custT="1"/>
      <dgm:spPr/>
      <dgm:t>
        <a:bodyPr/>
        <a:lstStyle/>
        <a:p>
          <a:r>
            <a:rPr lang="es-BO" sz="1400" b="1" dirty="0" smtClean="0"/>
            <a:t>Espera por el</a:t>
          </a:r>
        </a:p>
        <a:p>
          <a:pPr rtl="0"/>
          <a:r>
            <a:rPr lang="es-BO" sz="1400" b="1" dirty="0" smtClean="0"/>
            <a:t>Aborto</a:t>
          </a:r>
        </a:p>
        <a:p>
          <a:pPr rtl="0"/>
          <a:r>
            <a:rPr lang="es-BO" sz="1400" b="1" dirty="0" smtClean="0"/>
            <a:t>Completo</a:t>
          </a:r>
          <a:endParaRPr lang="pt-BR" sz="1400" b="1" dirty="0"/>
        </a:p>
      </dgm:t>
    </dgm:pt>
    <dgm:pt modelId="{AAF62423-23A0-4A9E-94BA-3795DA25FDF9}" type="parTrans" cxnId="{A15B779E-A83F-4DFF-9833-7B2F948D74C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5775342-C530-40AA-81DC-182706432F33}" type="sibTrans" cxnId="{A15B779E-A83F-4DFF-9833-7B2F948D74C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6086D31-169C-462D-9FA8-49C240547500}">
      <dgm:prSet phldrT="[Texto]" custT="1"/>
      <dgm:spPr/>
      <dgm:t>
        <a:bodyPr/>
        <a:lstStyle/>
        <a:p>
          <a:r>
            <a:rPr lang="es-BO" sz="1800" b="1" dirty="0" smtClean="0"/>
            <a:t>Peligro </a:t>
          </a:r>
        </a:p>
        <a:p>
          <a:r>
            <a:rPr lang="es-BO" sz="1800" b="1" dirty="0" smtClean="0">
              <a:solidFill>
                <a:srgbClr val="FF0000"/>
              </a:solidFill>
            </a:rPr>
            <a:t>Profusa</a:t>
          </a:r>
          <a:r>
            <a:rPr lang="es-BO" sz="1800" b="1" dirty="0" smtClean="0"/>
            <a:t> </a:t>
          </a:r>
          <a:endParaRPr lang="pt-BR" sz="1800" b="1" dirty="0"/>
        </a:p>
      </dgm:t>
    </dgm:pt>
    <dgm:pt modelId="{2F218000-AAB5-498C-9A49-14F55EAF236A}" type="parTrans" cxnId="{C8FB7BCC-AB9A-416F-AC4D-17F35F6760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35F0729-DC15-43F0-8D4A-287734B77B45}" type="sibTrans" cxnId="{C8FB7BCC-AB9A-416F-AC4D-17F35F6760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DBEE7AC-39E6-4470-A2A0-0BD861DC40FF}">
      <dgm:prSet custT="1"/>
      <dgm:spPr/>
      <dgm:t>
        <a:bodyPr/>
        <a:lstStyle/>
        <a:p>
          <a:pPr rtl="0"/>
          <a:r>
            <a:rPr kumimoji="0" lang="es-BO" sz="14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Infusión  IV continua de 50 a 100 UI </a:t>
          </a:r>
          <a:r>
            <a:rPr kumimoji="0" lang="es-BO" sz="1400" b="1" i="0" u="none" strike="noStrike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pt-BR" sz="1400" b="1" dirty="0"/>
        </a:p>
      </dgm:t>
    </dgm:pt>
    <dgm:pt modelId="{2E497F77-42B4-4370-ADEA-9E30C40B1F3C}" type="sibTrans" cxnId="{4D9B0D4A-AB17-4677-A208-C07463D79A8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90C1CC3-70C0-494D-89A4-A48424230BD9}" type="parTrans" cxnId="{4D9B0D4A-AB17-4677-A208-C07463D79A8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61E51F-D41C-426C-847F-104ED3E858BF}">
      <dgm:prSet phldrT="[Texto]"/>
      <dgm:spPr/>
      <dgm:t>
        <a:bodyPr/>
        <a:lstStyle/>
        <a:p>
          <a:pPr rtl="0"/>
          <a:r>
            <a:rPr lang="es-BO" b="1" dirty="0" smtClean="0"/>
            <a:t>Refuerzo con oxitocina IM </a:t>
          </a:r>
        </a:p>
        <a:p>
          <a:pPr rtl="0"/>
          <a:r>
            <a:rPr lang="es-BO" b="1" dirty="0" smtClean="0"/>
            <a:t>1 a 2 UI cada 30 a 60 min</a:t>
          </a:r>
          <a:endParaRPr lang="pt-BR" b="1" dirty="0"/>
        </a:p>
      </dgm:t>
    </dgm:pt>
    <dgm:pt modelId="{DFEA647F-3D85-41B5-9B55-7C789BAD0572}" type="sibTrans" cxnId="{08343CBF-58E0-415D-A0DA-0E4E1D91F1E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0C06123-71B9-4391-8450-64AAF28FD074}" type="parTrans" cxnId="{08343CBF-58E0-415D-A0DA-0E4E1D91F1E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4B2CCF7-724F-4927-97C9-97B128E8CA27}">
      <dgm:prSet phldrT="[Texto]" custT="1"/>
      <dgm:spPr/>
      <dgm:t>
        <a:bodyPr/>
        <a:lstStyle/>
        <a:p>
          <a:r>
            <a:rPr lang="es-BO" sz="1600" b="1" dirty="0" smtClean="0"/>
            <a:t>Bueno</a:t>
          </a:r>
        </a:p>
        <a:p>
          <a:r>
            <a:rPr lang="es-BO" sz="1600" b="1" dirty="0" smtClean="0">
              <a:solidFill>
                <a:srgbClr val="FF0000"/>
              </a:solidFill>
            </a:rPr>
            <a:t>Controlable</a:t>
          </a:r>
          <a:r>
            <a:rPr lang="es-BO" sz="1600" b="1" dirty="0" smtClean="0"/>
            <a:t> </a:t>
          </a:r>
          <a:endParaRPr lang="pt-BR" sz="1600" b="1" dirty="0"/>
        </a:p>
      </dgm:t>
    </dgm:pt>
    <dgm:pt modelId="{4E5DA22C-27ED-423A-94F2-786E700CA528}" type="parTrans" cxnId="{FE441BE8-6DDE-4881-B775-681BA2851FE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511DD5A-E41E-407A-87E1-44BD8C7BAC58}" type="sibTrans" cxnId="{FE441BE8-6DDE-4881-B775-681BA2851FE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EBDF4D5-F6FE-492B-95CD-43CB528788C2}">
      <dgm:prSet phldrT="[Texto]" custT="1"/>
      <dgm:spPr/>
      <dgm:t>
        <a:bodyPr/>
        <a:lstStyle/>
        <a:p>
          <a:r>
            <a:rPr lang="es-BO" sz="1400" b="1" smtClean="0"/>
            <a:t>Aspiración de la cavidad uterina</a:t>
          </a:r>
          <a:endParaRPr lang="pt-BR" sz="1400" b="1" dirty="0"/>
        </a:p>
      </dgm:t>
    </dgm:pt>
    <dgm:pt modelId="{210EEC57-91BB-418F-B28A-87A089A2DDCB}" type="parTrans" cxnId="{F7870D2A-50C6-40DB-9E05-CD35E488969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2E5583A-88EF-4CFC-84A4-B46235E90784}" type="sibTrans" cxnId="{F7870D2A-50C6-40DB-9E05-CD35E488969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C1EB770-6EA3-4F0A-A6A2-FBC557B0979B}">
      <dgm:prSet phldrT="[Texto]" custT="1"/>
      <dgm:spPr/>
      <dgm:t>
        <a:bodyPr/>
        <a:lstStyle/>
        <a:p>
          <a:r>
            <a:rPr lang="es-BO" sz="1600" b="1" smtClean="0"/>
            <a:t>Legrado </a:t>
          </a:r>
          <a:endParaRPr lang="pt-BR" sz="1600" b="1" dirty="0"/>
        </a:p>
      </dgm:t>
    </dgm:pt>
    <dgm:pt modelId="{09B8B819-E86E-44B6-98B8-10B961D74715}" type="parTrans" cxnId="{4D756B70-8C84-4817-8115-74A04B3DB4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27A166D-211D-48C6-B435-2B3A884AA108}" type="sibTrans" cxnId="{4D756B70-8C84-4817-8115-74A04B3DB4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96AE6E5-EFD4-4D2F-9190-868432DD70D0}" type="pres">
      <dgm:prSet presAssocID="{65D215B4-D0CA-4059-9CB7-35449D789B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980A9C0-737B-4914-9310-D4A51AA8BCD5}" type="pres">
      <dgm:prSet presAssocID="{DE658E20-8122-4125-9123-9DE6278FFF23}" presName="hierRoot1" presStyleCnt="0"/>
      <dgm:spPr/>
    </dgm:pt>
    <dgm:pt modelId="{C05D4CA7-3305-4407-B013-E3319DB84C99}" type="pres">
      <dgm:prSet presAssocID="{DE658E20-8122-4125-9123-9DE6278FFF23}" presName="composite" presStyleCnt="0"/>
      <dgm:spPr/>
    </dgm:pt>
    <dgm:pt modelId="{D515432B-C0AD-4181-AE1D-F676E724C110}" type="pres">
      <dgm:prSet presAssocID="{DE658E20-8122-4125-9123-9DE6278FFF23}" presName="background" presStyleLbl="node0" presStyleIdx="0" presStyleCnt="1"/>
      <dgm:spPr/>
    </dgm:pt>
    <dgm:pt modelId="{D82A9A3F-729B-4784-899B-3356282FD792}" type="pres">
      <dgm:prSet presAssocID="{DE658E20-8122-4125-9123-9DE6278FFF2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A81CB4-DAC4-4E45-8CE3-116DFEB0BE06}" type="pres">
      <dgm:prSet presAssocID="{DE658E20-8122-4125-9123-9DE6278FFF23}" presName="hierChild2" presStyleCnt="0"/>
      <dgm:spPr/>
    </dgm:pt>
    <dgm:pt modelId="{08251C27-CAB6-4222-BB47-D1FC93320F18}" type="pres">
      <dgm:prSet presAssocID="{4E5DA22C-27ED-423A-94F2-786E700CA528}" presName="Name10" presStyleLbl="parChTrans1D2" presStyleIdx="0" presStyleCnt="2"/>
      <dgm:spPr/>
      <dgm:t>
        <a:bodyPr/>
        <a:lstStyle/>
        <a:p>
          <a:endParaRPr lang="pt-BR"/>
        </a:p>
      </dgm:t>
    </dgm:pt>
    <dgm:pt modelId="{1287ED2B-47B5-40F6-B50C-6AB5910A369C}" type="pres">
      <dgm:prSet presAssocID="{C4B2CCF7-724F-4927-97C9-97B128E8CA27}" presName="hierRoot2" presStyleCnt="0"/>
      <dgm:spPr/>
    </dgm:pt>
    <dgm:pt modelId="{72FCE92E-790F-4A0A-B728-D16A3829BBDD}" type="pres">
      <dgm:prSet presAssocID="{C4B2CCF7-724F-4927-97C9-97B128E8CA27}" presName="composite2" presStyleCnt="0"/>
      <dgm:spPr/>
    </dgm:pt>
    <dgm:pt modelId="{BB17C809-F146-4291-9956-8660C61B7C40}" type="pres">
      <dgm:prSet presAssocID="{C4B2CCF7-724F-4927-97C9-97B128E8CA27}" presName="background2" presStyleLbl="node2" presStyleIdx="0" presStyleCnt="2"/>
      <dgm:spPr/>
    </dgm:pt>
    <dgm:pt modelId="{4DDACD3B-F3A3-4657-A56F-D35F78B12FE6}" type="pres">
      <dgm:prSet presAssocID="{C4B2CCF7-724F-4927-97C9-97B128E8CA2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BC7703-037B-41D7-84E3-CF8435E37B04}" type="pres">
      <dgm:prSet presAssocID="{C4B2CCF7-724F-4927-97C9-97B128E8CA27}" presName="hierChild3" presStyleCnt="0"/>
      <dgm:spPr/>
    </dgm:pt>
    <dgm:pt modelId="{FCC5CEAA-2E17-4831-9D5C-9DF9182EE857}" type="pres">
      <dgm:prSet presAssocID="{AAF62423-23A0-4A9E-94BA-3795DA25FDF9}" presName="Name17" presStyleLbl="parChTrans1D3" presStyleIdx="0" presStyleCnt="5"/>
      <dgm:spPr/>
      <dgm:t>
        <a:bodyPr/>
        <a:lstStyle/>
        <a:p>
          <a:endParaRPr lang="pt-BR"/>
        </a:p>
      </dgm:t>
    </dgm:pt>
    <dgm:pt modelId="{25DD5365-3CD5-4F83-8D08-DFD91436B17C}" type="pres">
      <dgm:prSet presAssocID="{B2560F9E-95A7-4F9D-BBA1-9A577DD76710}" presName="hierRoot3" presStyleCnt="0"/>
      <dgm:spPr/>
    </dgm:pt>
    <dgm:pt modelId="{FC9BEE07-BA66-4C9A-A60E-7FACB8D03143}" type="pres">
      <dgm:prSet presAssocID="{B2560F9E-95A7-4F9D-BBA1-9A577DD76710}" presName="composite3" presStyleCnt="0"/>
      <dgm:spPr/>
    </dgm:pt>
    <dgm:pt modelId="{FF3E54B1-31AD-4545-914A-02CC80E92C69}" type="pres">
      <dgm:prSet presAssocID="{B2560F9E-95A7-4F9D-BBA1-9A577DD76710}" presName="background3" presStyleLbl="node3" presStyleIdx="0" presStyleCnt="5"/>
      <dgm:spPr/>
    </dgm:pt>
    <dgm:pt modelId="{48EAE30B-7D75-420E-97E2-9153E0CE5B54}" type="pres">
      <dgm:prSet presAssocID="{B2560F9E-95A7-4F9D-BBA1-9A577DD7671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FEB713-4F42-4E09-9EE4-B26D73CFC8FD}" type="pres">
      <dgm:prSet presAssocID="{B2560F9E-95A7-4F9D-BBA1-9A577DD76710}" presName="hierChild4" presStyleCnt="0"/>
      <dgm:spPr/>
    </dgm:pt>
    <dgm:pt modelId="{DE6BC1B7-67A4-49A5-9BD6-34AEAA9D9A53}" type="pres">
      <dgm:prSet presAssocID="{80C06123-71B9-4391-8450-64AAF28FD074}" presName="Name17" presStyleLbl="parChTrans1D3" presStyleIdx="1" presStyleCnt="5"/>
      <dgm:spPr/>
      <dgm:t>
        <a:bodyPr/>
        <a:lstStyle/>
        <a:p>
          <a:endParaRPr lang="pt-BR"/>
        </a:p>
      </dgm:t>
    </dgm:pt>
    <dgm:pt modelId="{18C5DD68-BA1E-4178-BD0A-36224ACB8CD9}" type="pres">
      <dgm:prSet presAssocID="{E261E51F-D41C-426C-847F-104ED3E858BF}" presName="hierRoot3" presStyleCnt="0"/>
      <dgm:spPr/>
    </dgm:pt>
    <dgm:pt modelId="{80987376-254A-4AE5-83A8-6D8C8BDC8BCB}" type="pres">
      <dgm:prSet presAssocID="{E261E51F-D41C-426C-847F-104ED3E858BF}" presName="composite3" presStyleCnt="0"/>
      <dgm:spPr/>
    </dgm:pt>
    <dgm:pt modelId="{949E3939-1795-461C-98DB-257CA2E90F7E}" type="pres">
      <dgm:prSet presAssocID="{E261E51F-D41C-426C-847F-104ED3E858BF}" presName="background3" presStyleLbl="node3" presStyleIdx="1" presStyleCnt="5"/>
      <dgm:spPr/>
    </dgm:pt>
    <dgm:pt modelId="{CE7A21AD-1A5C-47B2-9E4E-0599B350B66C}" type="pres">
      <dgm:prSet presAssocID="{E261E51F-D41C-426C-847F-104ED3E858B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A42C5F-2840-47F3-9018-22FBD8BD6ECB}" type="pres">
      <dgm:prSet presAssocID="{E261E51F-D41C-426C-847F-104ED3E858BF}" presName="hierChild4" presStyleCnt="0"/>
      <dgm:spPr/>
    </dgm:pt>
    <dgm:pt modelId="{BBA7F75E-1D6B-4716-9197-887784004EC5}" type="pres">
      <dgm:prSet presAssocID="{C90C1CC3-70C0-494D-89A4-A48424230BD9}" presName="Name17" presStyleLbl="parChTrans1D3" presStyleIdx="2" presStyleCnt="5"/>
      <dgm:spPr/>
      <dgm:t>
        <a:bodyPr/>
        <a:lstStyle/>
        <a:p>
          <a:endParaRPr lang="pt-BR"/>
        </a:p>
      </dgm:t>
    </dgm:pt>
    <dgm:pt modelId="{ED0DA116-9BAA-4E40-939A-F17CE77158CA}" type="pres">
      <dgm:prSet presAssocID="{FDBEE7AC-39E6-4470-A2A0-0BD861DC40FF}" presName="hierRoot3" presStyleCnt="0"/>
      <dgm:spPr/>
    </dgm:pt>
    <dgm:pt modelId="{843633BE-AA8E-4EFE-81C9-0887295B3970}" type="pres">
      <dgm:prSet presAssocID="{FDBEE7AC-39E6-4470-A2A0-0BD861DC40FF}" presName="composite3" presStyleCnt="0"/>
      <dgm:spPr/>
    </dgm:pt>
    <dgm:pt modelId="{589163FD-0980-4B49-A1EC-854636558651}" type="pres">
      <dgm:prSet presAssocID="{FDBEE7AC-39E6-4470-A2A0-0BD861DC40FF}" presName="background3" presStyleLbl="node3" presStyleIdx="2" presStyleCnt="5"/>
      <dgm:spPr/>
    </dgm:pt>
    <dgm:pt modelId="{780787D2-C40C-4C77-9781-F961FA9FC148}" type="pres">
      <dgm:prSet presAssocID="{FDBEE7AC-39E6-4470-A2A0-0BD861DC40F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B90E23-40B7-4BA8-A3A7-EB7117616DD7}" type="pres">
      <dgm:prSet presAssocID="{FDBEE7AC-39E6-4470-A2A0-0BD861DC40FF}" presName="hierChild4" presStyleCnt="0"/>
      <dgm:spPr/>
    </dgm:pt>
    <dgm:pt modelId="{A81A0AE3-DC53-4B6E-A6B5-324841932589}" type="pres">
      <dgm:prSet presAssocID="{2F218000-AAB5-498C-9A49-14F55EAF236A}" presName="Name10" presStyleLbl="parChTrans1D2" presStyleIdx="1" presStyleCnt="2"/>
      <dgm:spPr/>
      <dgm:t>
        <a:bodyPr/>
        <a:lstStyle/>
        <a:p>
          <a:endParaRPr lang="pt-BR"/>
        </a:p>
      </dgm:t>
    </dgm:pt>
    <dgm:pt modelId="{F17BB5F0-85D1-48B1-94A9-B2B3D407E012}" type="pres">
      <dgm:prSet presAssocID="{F6086D31-169C-462D-9FA8-49C240547500}" presName="hierRoot2" presStyleCnt="0"/>
      <dgm:spPr/>
    </dgm:pt>
    <dgm:pt modelId="{E92769FC-A4E4-4F2B-9B8E-7A378AC9B63E}" type="pres">
      <dgm:prSet presAssocID="{F6086D31-169C-462D-9FA8-49C240547500}" presName="composite2" presStyleCnt="0"/>
      <dgm:spPr/>
    </dgm:pt>
    <dgm:pt modelId="{05611580-F714-4680-8597-B5CFF10FBCE7}" type="pres">
      <dgm:prSet presAssocID="{F6086D31-169C-462D-9FA8-49C240547500}" presName="background2" presStyleLbl="node2" presStyleIdx="1" presStyleCnt="2"/>
      <dgm:spPr/>
    </dgm:pt>
    <dgm:pt modelId="{21737737-369D-4A48-97CA-5C883E0F8496}" type="pres">
      <dgm:prSet presAssocID="{F6086D31-169C-462D-9FA8-49C24054750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2BCCCA-7CFD-4BBD-988A-90507D06A67B}" type="pres">
      <dgm:prSet presAssocID="{F6086D31-169C-462D-9FA8-49C240547500}" presName="hierChild3" presStyleCnt="0"/>
      <dgm:spPr/>
    </dgm:pt>
    <dgm:pt modelId="{C4B24173-9DA2-41C2-A977-BA71ABAD3605}" type="pres">
      <dgm:prSet presAssocID="{210EEC57-91BB-418F-B28A-87A089A2DDCB}" presName="Name17" presStyleLbl="parChTrans1D3" presStyleIdx="3" presStyleCnt="5"/>
      <dgm:spPr/>
      <dgm:t>
        <a:bodyPr/>
        <a:lstStyle/>
        <a:p>
          <a:endParaRPr lang="pt-BR"/>
        </a:p>
      </dgm:t>
    </dgm:pt>
    <dgm:pt modelId="{711DAE85-7D82-4E66-8855-9D299C0D4DD7}" type="pres">
      <dgm:prSet presAssocID="{9EBDF4D5-F6FE-492B-95CD-43CB528788C2}" presName="hierRoot3" presStyleCnt="0"/>
      <dgm:spPr/>
    </dgm:pt>
    <dgm:pt modelId="{35C25AC0-575C-4F10-8411-3DF5F0DE5F53}" type="pres">
      <dgm:prSet presAssocID="{9EBDF4D5-F6FE-492B-95CD-43CB528788C2}" presName="composite3" presStyleCnt="0"/>
      <dgm:spPr/>
    </dgm:pt>
    <dgm:pt modelId="{DFE7F3BE-EBC9-4EB5-8ABF-93061369E370}" type="pres">
      <dgm:prSet presAssocID="{9EBDF4D5-F6FE-492B-95CD-43CB528788C2}" presName="background3" presStyleLbl="node3" presStyleIdx="3" presStyleCnt="5"/>
      <dgm:spPr/>
    </dgm:pt>
    <dgm:pt modelId="{00A6AC31-940A-4B69-946C-C55887A89182}" type="pres">
      <dgm:prSet presAssocID="{9EBDF4D5-F6FE-492B-95CD-43CB528788C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0CCCA1-F19B-442C-987D-361FBA7AD301}" type="pres">
      <dgm:prSet presAssocID="{9EBDF4D5-F6FE-492B-95CD-43CB528788C2}" presName="hierChild4" presStyleCnt="0"/>
      <dgm:spPr/>
    </dgm:pt>
    <dgm:pt modelId="{0510DF52-DBAF-47E2-A3F2-9B6646C7F8D9}" type="pres">
      <dgm:prSet presAssocID="{09B8B819-E86E-44B6-98B8-10B961D74715}" presName="Name17" presStyleLbl="parChTrans1D3" presStyleIdx="4" presStyleCnt="5"/>
      <dgm:spPr/>
      <dgm:t>
        <a:bodyPr/>
        <a:lstStyle/>
        <a:p>
          <a:endParaRPr lang="pt-BR"/>
        </a:p>
      </dgm:t>
    </dgm:pt>
    <dgm:pt modelId="{7F83B320-02A6-4696-9F60-DEAEA979799F}" type="pres">
      <dgm:prSet presAssocID="{DC1EB770-6EA3-4F0A-A6A2-FBC557B0979B}" presName="hierRoot3" presStyleCnt="0"/>
      <dgm:spPr/>
    </dgm:pt>
    <dgm:pt modelId="{484D4419-FF9B-4619-8873-44C5398D989C}" type="pres">
      <dgm:prSet presAssocID="{DC1EB770-6EA3-4F0A-A6A2-FBC557B0979B}" presName="composite3" presStyleCnt="0"/>
      <dgm:spPr/>
    </dgm:pt>
    <dgm:pt modelId="{3ACE2649-45A4-4D8B-92E5-AC0E77AC1048}" type="pres">
      <dgm:prSet presAssocID="{DC1EB770-6EA3-4F0A-A6A2-FBC557B0979B}" presName="background3" presStyleLbl="node3" presStyleIdx="4" presStyleCnt="5"/>
      <dgm:spPr/>
    </dgm:pt>
    <dgm:pt modelId="{B36CC104-EB3D-4398-83CC-DFDF15E8BAB0}" type="pres">
      <dgm:prSet presAssocID="{DC1EB770-6EA3-4F0A-A6A2-FBC557B0979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5B13FD-E347-41FA-8EAD-60FA71C01F49}" type="pres">
      <dgm:prSet presAssocID="{DC1EB770-6EA3-4F0A-A6A2-FBC557B0979B}" presName="hierChild4" presStyleCnt="0"/>
      <dgm:spPr/>
    </dgm:pt>
  </dgm:ptLst>
  <dgm:cxnLst>
    <dgm:cxn modelId="{5F4E87E8-2DC2-49A4-A2EC-3FF60901A88E}" type="presOf" srcId="{9EBDF4D5-F6FE-492B-95CD-43CB528788C2}" destId="{00A6AC31-940A-4B69-946C-C55887A89182}" srcOrd="0" destOrd="0" presId="urn:microsoft.com/office/officeart/2005/8/layout/hierarchy1"/>
    <dgm:cxn modelId="{4120DB33-BC35-47DC-A24B-ED5749D8E977}" type="presOf" srcId="{80C06123-71B9-4391-8450-64AAF28FD074}" destId="{DE6BC1B7-67A4-49A5-9BD6-34AEAA9D9A53}" srcOrd="0" destOrd="0" presId="urn:microsoft.com/office/officeart/2005/8/layout/hierarchy1"/>
    <dgm:cxn modelId="{5ED6C79A-59F6-46FC-AE97-080A75FA4446}" type="presOf" srcId="{C4B2CCF7-724F-4927-97C9-97B128E8CA27}" destId="{4DDACD3B-F3A3-4657-A56F-D35F78B12FE6}" srcOrd="0" destOrd="0" presId="urn:microsoft.com/office/officeart/2005/8/layout/hierarchy1"/>
    <dgm:cxn modelId="{08343CBF-58E0-415D-A0DA-0E4E1D91F1E5}" srcId="{C4B2CCF7-724F-4927-97C9-97B128E8CA27}" destId="{E261E51F-D41C-426C-847F-104ED3E858BF}" srcOrd="1" destOrd="0" parTransId="{80C06123-71B9-4391-8450-64AAF28FD074}" sibTransId="{DFEA647F-3D85-41B5-9B55-7C789BAD0572}"/>
    <dgm:cxn modelId="{EFE373C7-F715-4BB3-BC55-FC51FA9997C5}" type="presOf" srcId="{DC1EB770-6EA3-4F0A-A6A2-FBC557B0979B}" destId="{B36CC104-EB3D-4398-83CC-DFDF15E8BAB0}" srcOrd="0" destOrd="0" presId="urn:microsoft.com/office/officeart/2005/8/layout/hierarchy1"/>
    <dgm:cxn modelId="{07EDE33E-7AAB-46D2-94CC-0291EB553C28}" type="presOf" srcId="{2F218000-AAB5-498C-9A49-14F55EAF236A}" destId="{A81A0AE3-DC53-4B6E-A6B5-324841932589}" srcOrd="0" destOrd="0" presId="urn:microsoft.com/office/officeart/2005/8/layout/hierarchy1"/>
    <dgm:cxn modelId="{4D756B70-8C84-4817-8115-74A04B3DB47D}" srcId="{F6086D31-169C-462D-9FA8-49C240547500}" destId="{DC1EB770-6EA3-4F0A-A6A2-FBC557B0979B}" srcOrd="1" destOrd="0" parTransId="{09B8B819-E86E-44B6-98B8-10B961D74715}" sibTransId="{827A166D-211D-48C6-B435-2B3A884AA108}"/>
    <dgm:cxn modelId="{FE441BE8-6DDE-4881-B775-681BA2851FE6}" srcId="{DE658E20-8122-4125-9123-9DE6278FFF23}" destId="{C4B2CCF7-724F-4927-97C9-97B128E8CA27}" srcOrd="0" destOrd="0" parTransId="{4E5DA22C-27ED-423A-94F2-786E700CA528}" sibTransId="{7511DD5A-E41E-407A-87E1-44BD8C7BAC58}"/>
    <dgm:cxn modelId="{780CB9B8-B9FF-4991-80B1-25B542D901E9}" type="presOf" srcId="{AAF62423-23A0-4A9E-94BA-3795DA25FDF9}" destId="{FCC5CEAA-2E17-4831-9D5C-9DF9182EE857}" srcOrd="0" destOrd="0" presId="urn:microsoft.com/office/officeart/2005/8/layout/hierarchy1"/>
    <dgm:cxn modelId="{F45F8CEA-51F5-4E15-8417-7BEDA5998D9E}" type="presOf" srcId="{FDBEE7AC-39E6-4470-A2A0-0BD861DC40FF}" destId="{780787D2-C40C-4C77-9781-F961FA9FC148}" srcOrd="0" destOrd="0" presId="urn:microsoft.com/office/officeart/2005/8/layout/hierarchy1"/>
    <dgm:cxn modelId="{1A031F9A-0FB3-4BD1-8CFD-52C26C092117}" type="presOf" srcId="{DE658E20-8122-4125-9123-9DE6278FFF23}" destId="{D82A9A3F-729B-4784-899B-3356282FD792}" srcOrd="0" destOrd="0" presId="urn:microsoft.com/office/officeart/2005/8/layout/hierarchy1"/>
    <dgm:cxn modelId="{FB7E8515-84B0-437F-A50B-8C663F4E4B80}" type="presOf" srcId="{210EEC57-91BB-418F-B28A-87A089A2DDCB}" destId="{C4B24173-9DA2-41C2-A977-BA71ABAD3605}" srcOrd="0" destOrd="0" presId="urn:microsoft.com/office/officeart/2005/8/layout/hierarchy1"/>
    <dgm:cxn modelId="{E6FA731A-5423-454C-A8CD-033B0823BFF9}" type="presOf" srcId="{4E5DA22C-27ED-423A-94F2-786E700CA528}" destId="{08251C27-CAB6-4222-BB47-D1FC93320F18}" srcOrd="0" destOrd="0" presId="urn:microsoft.com/office/officeart/2005/8/layout/hierarchy1"/>
    <dgm:cxn modelId="{3AF8CE0A-0CEE-4A95-85C9-DCF08E018F7B}" srcId="{65D215B4-D0CA-4059-9CB7-35449D789BED}" destId="{DE658E20-8122-4125-9123-9DE6278FFF23}" srcOrd="0" destOrd="0" parTransId="{B97EEF8C-FAB7-49C8-A84A-3D4416F92549}" sibTransId="{41537902-4946-4A2E-8385-CF914437E740}"/>
    <dgm:cxn modelId="{C8FB7BCC-AB9A-416F-AC4D-17F35F6760F3}" srcId="{DE658E20-8122-4125-9123-9DE6278FFF23}" destId="{F6086D31-169C-462D-9FA8-49C240547500}" srcOrd="1" destOrd="0" parTransId="{2F218000-AAB5-498C-9A49-14F55EAF236A}" sibTransId="{035F0729-DC15-43F0-8D4A-287734B77B45}"/>
    <dgm:cxn modelId="{4D9B0D4A-AB17-4677-A208-C07463D79A86}" srcId="{C4B2CCF7-724F-4927-97C9-97B128E8CA27}" destId="{FDBEE7AC-39E6-4470-A2A0-0BD861DC40FF}" srcOrd="2" destOrd="0" parTransId="{C90C1CC3-70C0-494D-89A4-A48424230BD9}" sibTransId="{2E497F77-42B4-4370-ADEA-9E30C40B1F3C}"/>
    <dgm:cxn modelId="{39E27861-0F85-447E-908D-A50AC442B4C1}" type="presOf" srcId="{C90C1CC3-70C0-494D-89A4-A48424230BD9}" destId="{BBA7F75E-1D6B-4716-9197-887784004EC5}" srcOrd="0" destOrd="0" presId="urn:microsoft.com/office/officeart/2005/8/layout/hierarchy1"/>
    <dgm:cxn modelId="{11EA7606-D836-4C1E-9BE8-FDA29834A32E}" type="presOf" srcId="{65D215B4-D0CA-4059-9CB7-35449D789BED}" destId="{B96AE6E5-EFD4-4D2F-9190-868432DD70D0}" srcOrd="0" destOrd="0" presId="urn:microsoft.com/office/officeart/2005/8/layout/hierarchy1"/>
    <dgm:cxn modelId="{F80B9E72-7990-4710-8BE3-E1EC60D446A4}" type="presOf" srcId="{09B8B819-E86E-44B6-98B8-10B961D74715}" destId="{0510DF52-DBAF-47E2-A3F2-9B6646C7F8D9}" srcOrd="0" destOrd="0" presId="urn:microsoft.com/office/officeart/2005/8/layout/hierarchy1"/>
    <dgm:cxn modelId="{F7870D2A-50C6-40DB-9E05-CD35E4889697}" srcId="{F6086D31-169C-462D-9FA8-49C240547500}" destId="{9EBDF4D5-F6FE-492B-95CD-43CB528788C2}" srcOrd="0" destOrd="0" parTransId="{210EEC57-91BB-418F-B28A-87A089A2DDCB}" sibTransId="{12E5583A-88EF-4CFC-84A4-B46235E90784}"/>
    <dgm:cxn modelId="{169D57BC-9D60-474E-9156-D02DCC6B4A05}" type="presOf" srcId="{F6086D31-169C-462D-9FA8-49C240547500}" destId="{21737737-369D-4A48-97CA-5C883E0F8496}" srcOrd="0" destOrd="0" presId="urn:microsoft.com/office/officeart/2005/8/layout/hierarchy1"/>
    <dgm:cxn modelId="{9292E25E-DEAC-4AA6-B60E-A1446C85D052}" type="presOf" srcId="{B2560F9E-95A7-4F9D-BBA1-9A577DD76710}" destId="{48EAE30B-7D75-420E-97E2-9153E0CE5B54}" srcOrd="0" destOrd="0" presId="urn:microsoft.com/office/officeart/2005/8/layout/hierarchy1"/>
    <dgm:cxn modelId="{530B2BEA-52EA-4532-90C3-0E0E0B84AD33}" type="presOf" srcId="{E261E51F-D41C-426C-847F-104ED3E858BF}" destId="{CE7A21AD-1A5C-47B2-9E4E-0599B350B66C}" srcOrd="0" destOrd="0" presId="urn:microsoft.com/office/officeart/2005/8/layout/hierarchy1"/>
    <dgm:cxn modelId="{A15B779E-A83F-4DFF-9833-7B2F948D74C0}" srcId="{C4B2CCF7-724F-4927-97C9-97B128E8CA27}" destId="{B2560F9E-95A7-4F9D-BBA1-9A577DD76710}" srcOrd="0" destOrd="0" parTransId="{AAF62423-23A0-4A9E-94BA-3795DA25FDF9}" sibTransId="{85775342-C530-40AA-81DC-182706432F33}"/>
    <dgm:cxn modelId="{4D4BF3F0-558A-4E5B-A5D7-2B9A7AF60706}" type="presParOf" srcId="{B96AE6E5-EFD4-4D2F-9190-868432DD70D0}" destId="{F980A9C0-737B-4914-9310-D4A51AA8BCD5}" srcOrd="0" destOrd="0" presId="urn:microsoft.com/office/officeart/2005/8/layout/hierarchy1"/>
    <dgm:cxn modelId="{811E6E27-37D6-4E92-9C1B-74950DBA6355}" type="presParOf" srcId="{F980A9C0-737B-4914-9310-D4A51AA8BCD5}" destId="{C05D4CA7-3305-4407-B013-E3319DB84C99}" srcOrd="0" destOrd="0" presId="urn:microsoft.com/office/officeart/2005/8/layout/hierarchy1"/>
    <dgm:cxn modelId="{F90CD2BA-6730-40C7-9A98-8401CEFBBA98}" type="presParOf" srcId="{C05D4CA7-3305-4407-B013-E3319DB84C99}" destId="{D515432B-C0AD-4181-AE1D-F676E724C110}" srcOrd="0" destOrd="0" presId="urn:microsoft.com/office/officeart/2005/8/layout/hierarchy1"/>
    <dgm:cxn modelId="{3576845D-4FF3-4537-99D8-D669638214DB}" type="presParOf" srcId="{C05D4CA7-3305-4407-B013-E3319DB84C99}" destId="{D82A9A3F-729B-4784-899B-3356282FD792}" srcOrd="1" destOrd="0" presId="urn:microsoft.com/office/officeart/2005/8/layout/hierarchy1"/>
    <dgm:cxn modelId="{C38DF8A4-7936-4969-9269-4A104AF05197}" type="presParOf" srcId="{F980A9C0-737B-4914-9310-D4A51AA8BCD5}" destId="{6BA81CB4-DAC4-4E45-8CE3-116DFEB0BE06}" srcOrd="1" destOrd="0" presId="urn:microsoft.com/office/officeart/2005/8/layout/hierarchy1"/>
    <dgm:cxn modelId="{9B98DDB9-7462-439B-9DA8-17DBB6E46CEC}" type="presParOf" srcId="{6BA81CB4-DAC4-4E45-8CE3-116DFEB0BE06}" destId="{08251C27-CAB6-4222-BB47-D1FC93320F18}" srcOrd="0" destOrd="0" presId="urn:microsoft.com/office/officeart/2005/8/layout/hierarchy1"/>
    <dgm:cxn modelId="{44358915-49ED-46DB-A9AB-57E6669A6552}" type="presParOf" srcId="{6BA81CB4-DAC4-4E45-8CE3-116DFEB0BE06}" destId="{1287ED2B-47B5-40F6-B50C-6AB5910A369C}" srcOrd="1" destOrd="0" presId="urn:microsoft.com/office/officeart/2005/8/layout/hierarchy1"/>
    <dgm:cxn modelId="{D30E3BCB-872F-4796-BAF3-C14A4A592B3C}" type="presParOf" srcId="{1287ED2B-47B5-40F6-B50C-6AB5910A369C}" destId="{72FCE92E-790F-4A0A-B728-D16A3829BBDD}" srcOrd="0" destOrd="0" presId="urn:microsoft.com/office/officeart/2005/8/layout/hierarchy1"/>
    <dgm:cxn modelId="{F5AA2523-841F-43D4-AF88-585072236C2B}" type="presParOf" srcId="{72FCE92E-790F-4A0A-B728-D16A3829BBDD}" destId="{BB17C809-F146-4291-9956-8660C61B7C40}" srcOrd="0" destOrd="0" presId="urn:microsoft.com/office/officeart/2005/8/layout/hierarchy1"/>
    <dgm:cxn modelId="{2E19EEF5-58B9-440F-B6A7-ED5D6B1F9717}" type="presParOf" srcId="{72FCE92E-790F-4A0A-B728-D16A3829BBDD}" destId="{4DDACD3B-F3A3-4657-A56F-D35F78B12FE6}" srcOrd="1" destOrd="0" presId="urn:microsoft.com/office/officeart/2005/8/layout/hierarchy1"/>
    <dgm:cxn modelId="{D51A7B55-04F3-486F-B46D-77F8CD537450}" type="presParOf" srcId="{1287ED2B-47B5-40F6-B50C-6AB5910A369C}" destId="{38BC7703-037B-41D7-84E3-CF8435E37B04}" srcOrd="1" destOrd="0" presId="urn:microsoft.com/office/officeart/2005/8/layout/hierarchy1"/>
    <dgm:cxn modelId="{8980E5FD-A5AE-4207-9C6B-C07B9C29B6D0}" type="presParOf" srcId="{38BC7703-037B-41D7-84E3-CF8435E37B04}" destId="{FCC5CEAA-2E17-4831-9D5C-9DF9182EE857}" srcOrd="0" destOrd="0" presId="urn:microsoft.com/office/officeart/2005/8/layout/hierarchy1"/>
    <dgm:cxn modelId="{422B67BF-35BB-4E3B-893B-9C2C17CF0975}" type="presParOf" srcId="{38BC7703-037B-41D7-84E3-CF8435E37B04}" destId="{25DD5365-3CD5-4F83-8D08-DFD91436B17C}" srcOrd="1" destOrd="0" presId="urn:microsoft.com/office/officeart/2005/8/layout/hierarchy1"/>
    <dgm:cxn modelId="{89DD11F8-00BD-4A83-94E4-4403ECDF1003}" type="presParOf" srcId="{25DD5365-3CD5-4F83-8D08-DFD91436B17C}" destId="{FC9BEE07-BA66-4C9A-A60E-7FACB8D03143}" srcOrd="0" destOrd="0" presId="urn:microsoft.com/office/officeart/2005/8/layout/hierarchy1"/>
    <dgm:cxn modelId="{7D05A2F4-753F-42FD-8E42-539F7C6377DD}" type="presParOf" srcId="{FC9BEE07-BA66-4C9A-A60E-7FACB8D03143}" destId="{FF3E54B1-31AD-4545-914A-02CC80E92C69}" srcOrd="0" destOrd="0" presId="urn:microsoft.com/office/officeart/2005/8/layout/hierarchy1"/>
    <dgm:cxn modelId="{42064D9B-FB3E-4D25-90C6-40DF63B5A798}" type="presParOf" srcId="{FC9BEE07-BA66-4C9A-A60E-7FACB8D03143}" destId="{48EAE30B-7D75-420E-97E2-9153E0CE5B54}" srcOrd="1" destOrd="0" presId="urn:microsoft.com/office/officeart/2005/8/layout/hierarchy1"/>
    <dgm:cxn modelId="{04DA7C5D-1951-4101-95D5-EDEF374D8828}" type="presParOf" srcId="{25DD5365-3CD5-4F83-8D08-DFD91436B17C}" destId="{53FEB713-4F42-4E09-9EE4-B26D73CFC8FD}" srcOrd="1" destOrd="0" presId="urn:microsoft.com/office/officeart/2005/8/layout/hierarchy1"/>
    <dgm:cxn modelId="{4BE4ECA9-A0C6-4E89-8610-CC633EBD6D86}" type="presParOf" srcId="{38BC7703-037B-41D7-84E3-CF8435E37B04}" destId="{DE6BC1B7-67A4-49A5-9BD6-34AEAA9D9A53}" srcOrd="2" destOrd="0" presId="urn:microsoft.com/office/officeart/2005/8/layout/hierarchy1"/>
    <dgm:cxn modelId="{9EAB306D-485C-492E-B8CF-1B0033AF7D53}" type="presParOf" srcId="{38BC7703-037B-41D7-84E3-CF8435E37B04}" destId="{18C5DD68-BA1E-4178-BD0A-36224ACB8CD9}" srcOrd="3" destOrd="0" presId="urn:microsoft.com/office/officeart/2005/8/layout/hierarchy1"/>
    <dgm:cxn modelId="{7A61BFEB-4000-4A08-8647-2877875FB498}" type="presParOf" srcId="{18C5DD68-BA1E-4178-BD0A-36224ACB8CD9}" destId="{80987376-254A-4AE5-83A8-6D8C8BDC8BCB}" srcOrd="0" destOrd="0" presId="urn:microsoft.com/office/officeart/2005/8/layout/hierarchy1"/>
    <dgm:cxn modelId="{F04441B6-2E94-47A6-8D8A-62A299735187}" type="presParOf" srcId="{80987376-254A-4AE5-83A8-6D8C8BDC8BCB}" destId="{949E3939-1795-461C-98DB-257CA2E90F7E}" srcOrd="0" destOrd="0" presId="urn:microsoft.com/office/officeart/2005/8/layout/hierarchy1"/>
    <dgm:cxn modelId="{2D67FE2E-BBA1-4CF5-85B3-B1122768A9B4}" type="presParOf" srcId="{80987376-254A-4AE5-83A8-6D8C8BDC8BCB}" destId="{CE7A21AD-1A5C-47B2-9E4E-0599B350B66C}" srcOrd="1" destOrd="0" presId="urn:microsoft.com/office/officeart/2005/8/layout/hierarchy1"/>
    <dgm:cxn modelId="{1A5A17A1-8512-4072-A74C-85F9A2E5299C}" type="presParOf" srcId="{18C5DD68-BA1E-4178-BD0A-36224ACB8CD9}" destId="{70A42C5F-2840-47F3-9018-22FBD8BD6ECB}" srcOrd="1" destOrd="0" presId="urn:microsoft.com/office/officeart/2005/8/layout/hierarchy1"/>
    <dgm:cxn modelId="{80C5A742-4D9E-4AB2-9E50-E5E7B7C72796}" type="presParOf" srcId="{38BC7703-037B-41D7-84E3-CF8435E37B04}" destId="{BBA7F75E-1D6B-4716-9197-887784004EC5}" srcOrd="4" destOrd="0" presId="urn:microsoft.com/office/officeart/2005/8/layout/hierarchy1"/>
    <dgm:cxn modelId="{F6DFFEF9-9CE8-49BB-95D9-AD1C7806EE58}" type="presParOf" srcId="{38BC7703-037B-41D7-84E3-CF8435E37B04}" destId="{ED0DA116-9BAA-4E40-939A-F17CE77158CA}" srcOrd="5" destOrd="0" presId="urn:microsoft.com/office/officeart/2005/8/layout/hierarchy1"/>
    <dgm:cxn modelId="{6CDC8AAC-EDE4-497C-95E1-BAE056268172}" type="presParOf" srcId="{ED0DA116-9BAA-4E40-939A-F17CE77158CA}" destId="{843633BE-AA8E-4EFE-81C9-0887295B3970}" srcOrd="0" destOrd="0" presId="urn:microsoft.com/office/officeart/2005/8/layout/hierarchy1"/>
    <dgm:cxn modelId="{9CF91FA2-8A00-4D1F-80A3-86E0090A6A36}" type="presParOf" srcId="{843633BE-AA8E-4EFE-81C9-0887295B3970}" destId="{589163FD-0980-4B49-A1EC-854636558651}" srcOrd="0" destOrd="0" presId="urn:microsoft.com/office/officeart/2005/8/layout/hierarchy1"/>
    <dgm:cxn modelId="{D6C3ACD3-C08F-4B89-8E91-AE0FE8C9DF3D}" type="presParOf" srcId="{843633BE-AA8E-4EFE-81C9-0887295B3970}" destId="{780787D2-C40C-4C77-9781-F961FA9FC148}" srcOrd="1" destOrd="0" presId="urn:microsoft.com/office/officeart/2005/8/layout/hierarchy1"/>
    <dgm:cxn modelId="{358BC2E9-1782-42B0-8504-3BE5420E79EE}" type="presParOf" srcId="{ED0DA116-9BAA-4E40-939A-F17CE77158CA}" destId="{5CB90E23-40B7-4BA8-A3A7-EB7117616DD7}" srcOrd="1" destOrd="0" presId="urn:microsoft.com/office/officeart/2005/8/layout/hierarchy1"/>
    <dgm:cxn modelId="{114BD7C6-C910-4722-9D0D-75C6D4C49AFF}" type="presParOf" srcId="{6BA81CB4-DAC4-4E45-8CE3-116DFEB0BE06}" destId="{A81A0AE3-DC53-4B6E-A6B5-324841932589}" srcOrd="2" destOrd="0" presId="urn:microsoft.com/office/officeart/2005/8/layout/hierarchy1"/>
    <dgm:cxn modelId="{4D6EA45D-BDDB-43F9-B690-D3EA1AFFED5D}" type="presParOf" srcId="{6BA81CB4-DAC4-4E45-8CE3-116DFEB0BE06}" destId="{F17BB5F0-85D1-48B1-94A9-B2B3D407E012}" srcOrd="3" destOrd="0" presId="urn:microsoft.com/office/officeart/2005/8/layout/hierarchy1"/>
    <dgm:cxn modelId="{D6F885DD-4B94-4D96-B379-C8E0D1A4E41A}" type="presParOf" srcId="{F17BB5F0-85D1-48B1-94A9-B2B3D407E012}" destId="{E92769FC-A4E4-4F2B-9B8E-7A378AC9B63E}" srcOrd="0" destOrd="0" presId="urn:microsoft.com/office/officeart/2005/8/layout/hierarchy1"/>
    <dgm:cxn modelId="{1D3AAFD4-5B26-4618-8EF4-036283016671}" type="presParOf" srcId="{E92769FC-A4E4-4F2B-9B8E-7A378AC9B63E}" destId="{05611580-F714-4680-8597-B5CFF10FBCE7}" srcOrd="0" destOrd="0" presId="urn:microsoft.com/office/officeart/2005/8/layout/hierarchy1"/>
    <dgm:cxn modelId="{9D563910-2505-4CA6-93A4-6EB59612BA5B}" type="presParOf" srcId="{E92769FC-A4E4-4F2B-9B8E-7A378AC9B63E}" destId="{21737737-369D-4A48-97CA-5C883E0F8496}" srcOrd="1" destOrd="0" presId="urn:microsoft.com/office/officeart/2005/8/layout/hierarchy1"/>
    <dgm:cxn modelId="{C81FFDB3-AFD5-4999-AD6E-D4E3E67670C5}" type="presParOf" srcId="{F17BB5F0-85D1-48B1-94A9-B2B3D407E012}" destId="{942BCCCA-7CFD-4BBD-988A-90507D06A67B}" srcOrd="1" destOrd="0" presId="urn:microsoft.com/office/officeart/2005/8/layout/hierarchy1"/>
    <dgm:cxn modelId="{A13CC2D7-6A68-4D1F-97A9-143D1C0C8525}" type="presParOf" srcId="{942BCCCA-7CFD-4BBD-988A-90507D06A67B}" destId="{C4B24173-9DA2-41C2-A977-BA71ABAD3605}" srcOrd="0" destOrd="0" presId="urn:microsoft.com/office/officeart/2005/8/layout/hierarchy1"/>
    <dgm:cxn modelId="{830C5847-50D3-4E3B-80A6-C954092AA236}" type="presParOf" srcId="{942BCCCA-7CFD-4BBD-988A-90507D06A67B}" destId="{711DAE85-7D82-4E66-8855-9D299C0D4DD7}" srcOrd="1" destOrd="0" presId="urn:microsoft.com/office/officeart/2005/8/layout/hierarchy1"/>
    <dgm:cxn modelId="{6F377C8B-FE2C-4266-85CB-997378EE7B90}" type="presParOf" srcId="{711DAE85-7D82-4E66-8855-9D299C0D4DD7}" destId="{35C25AC0-575C-4F10-8411-3DF5F0DE5F53}" srcOrd="0" destOrd="0" presId="urn:microsoft.com/office/officeart/2005/8/layout/hierarchy1"/>
    <dgm:cxn modelId="{760601B2-51D6-4F8C-918F-12064797352F}" type="presParOf" srcId="{35C25AC0-575C-4F10-8411-3DF5F0DE5F53}" destId="{DFE7F3BE-EBC9-4EB5-8ABF-93061369E370}" srcOrd="0" destOrd="0" presId="urn:microsoft.com/office/officeart/2005/8/layout/hierarchy1"/>
    <dgm:cxn modelId="{8D80C869-001F-4C7B-9D68-0819EEA12303}" type="presParOf" srcId="{35C25AC0-575C-4F10-8411-3DF5F0DE5F53}" destId="{00A6AC31-940A-4B69-946C-C55887A89182}" srcOrd="1" destOrd="0" presId="urn:microsoft.com/office/officeart/2005/8/layout/hierarchy1"/>
    <dgm:cxn modelId="{6E3DE0F3-5CFF-4997-A346-CF0D7569C8A3}" type="presParOf" srcId="{711DAE85-7D82-4E66-8855-9D299C0D4DD7}" destId="{B90CCCA1-F19B-442C-987D-361FBA7AD301}" srcOrd="1" destOrd="0" presId="urn:microsoft.com/office/officeart/2005/8/layout/hierarchy1"/>
    <dgm:cxn modelId="{699A710C-42FC-4F09-A1E6-8454DF334B29}" type="presParOf" srcId="{942BCCCA-7CFD-4BBD-988A-90507D06A67B}" destId="{0510DF52-DBAF-47E2-A3F2-9B6646C7F8D9}" srcOrd="2" destOrd="0" presId="urn:microsoft.com/office/officeart/2005/8/layout/hierarchy1"/>
    <dgm:cxn modelId="{0CF2B038-DE89-43F0-AC26-C3094C89EF7D}" type="presParOf" srcId="{942BCCCA-7CFD-4BBD-988A-90507D06A67B}" destId="{7F83B320-02A6-4696-9F60-DEAEA979799F}" srcOrd="3" destOrd="0" presId="urn:microsoft.com/office/officeart/2005/8/layout/hierarchy1"/>
    <dgm:cxn modelId="{A4050E0F-F27E-4091-93AE-095A4B9BD7D4}" type="presParOf" srcId="{7F83B320-02A6-4696-9F60-DEAEA979799F}" destId="{484D4419-FF9B-4619-8873-44C5398D989C}" srcOrd="0" destOrd="0" presId="urn:microsoft.com/office/officeart/2005/8/layout/hierarchy1"/>
    <dgm:cxn modelId="{0FD84C76-9768-42AB-A1CD-8CFB24F0BF6E}" type="presParOf" srcId="{484D4419-FF9B-4619-8873-44C5398D989C}" destId="{3ACE2649-45A4-4D8B-92E5-AC0E77AC1048}" srcOrd="0" destOrd="0" presId="urn:microsoft.com/office/officeart/2005/8/layout/hierarchy1"/>
    <dgm:cxn modelId="{FB412608-2FAB-426A-AABC-56D247E5EB13}" type="presParOf" srcId="{484D4419-FF9B-4619-8873-44C5398D989C}" destId="{B36CC104-EB3D-4398-83CC-DFDF15E8BAB0}" srcOrd="1" destOrd="0" presId="urn:microsoft.com/office/officeart/2005/8/layout/hierarchy1"/>
    <dgm:cxn modelId="{9A1307E2-E00F-4B99-A1E2-11CB3BD6B434}" type="presParOf" srcId="{7F83B320-02A6-4696-9F60-DEAEA979799F}" destId="{EE5B13FD-E347-41FA-8EAD-60FA71C01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EC55CD-30C3-4A83-A9A8-D3C5F1373799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2A3D48E6-418E-4344-8EAD-5CBB6F750E28}">
      <dgm:prSet phldrT="[Texto]"/>
      <dgm:spPr/>
      <dgm:t>
        <a:bodyPr/>
        <a:lstStyle/>
        <a:p>
          <a:r>
            <a:rPr lang="es-BO" b="1" dirty="0" smtClean="0"/>
            <a:t>Clostridium perfringens </a:t>
          </a:r>
        </a:p>
        <a:p>
          <a:r>
            <a:rPr lang="es-BO" dirty="0" smtClean="0"/>
            <a:t>Cavidad uterina</a:t>
          </a:r>
          <a:endParaRPr lang="pt-BR" dirty="0"/>
        </a:p>
      </dgm:t>
    </dgm:pt>
    <dgm:pt modelId="{E13F5AC4-5910-4A05-8425-18533DDAEDB4}" type="parTrans" cxnId="{09712A2B-72E5-4E93-88F5-07CB89EF7669}">
      <dgm:prSet/>
      <dgm:spPr/>
      <dgm:t>
        <a:bodyPr/>
        <a:lstStyle/>
        <a:p>
          <a:endParaRPr lang="pt-BR"/>
        </a:p>
      </dgm:t>
    </dgm:pt>
    <dgm:pt modelId="{C23FDB06-839C-47ED-9233-D6BBDB8D1709}" type="sibTrans" cxnId="{09712A2B-72E5-4E93-88F5-07CB89EF7669}">
      <dgm:prSet/>
      <dgm:spPr/>
      <dgm:t>
        <a:bodyPr/>
        <a:lstStyle/>
        <a:p>
          <a:endParaRPr lang="pt-BR"/>
        </a:p>
      </dgm:t>
    </dgm:pt>
    <dgm:pt modelId="{C67E3548-D193-483F-A202-B186952BD710}">
      <dgm:prSet phldrT="[Texto]"/>
      <dgm:spPr/>
      <dgm:t>
        <a:bodyPr/>
        <a:lstStyle/>
        <a:p>
          <a:r>
            <a:rPr lang="es-BO" dirty="0" smtClean="0"/>
            <a:t>Vía hematógena</a:t>
          </a:r>
        </a:p>
        <a:p>
          <a:r>
            <a:rPr lang="es-BO" dirty="0" smtClean="0"/>
            <a:t>Circulación general</a:t>
          </a:r>
          <a:endParaRPr lang="pt-BR" dirty="0"/>
        </a:p>
      </dgm:t>
    </dgm:pt>
    <dgm:pt modelId="{283ABC4D-996D-4C8F-88D5-2AA84BEA28CC}" type="parTrans" cxnId="{DBC49231-7BC1-4405-9E11-7242D709D3AE}">
      <dgm:prSet/>
      <dgm:spPr/>
      <dgm:t>
        <a:bodyPr/>
        <a:lstStyle/>
        <a:p>
          <a:endParaRPr lang="pt-BR"/>
        </a:p>
      </dgm:t>
    </dgm:pt>
    <dgm:pt modelId="{300C96A7-537E-4186-B5D9-C60970883E0C}" type="sibTrans" cxnId="{DBC49231-7BC1-4405-9E11-7242D709D3AE}">
      <dgm:prSet/>
      <dgm:spPr/>
      <dgm:t>
        <a:bodyPr/>
        <a:lstStyle/>
        <a:p>
          <a:endParaRPr lang="pt-BR"/>
        </a:p>
      </dgm:t>
    </dgm:pt>
    <dgm:pt modelId="{C848517C-F66B-4644-8423-A02BD91C2F76}">
      <dgm:prSet phldrT="[Texto]"/>
      <dgm:spPr/>
      <dgm:t>
        <a:bodyPr/>
        <a:lstStyle/>
        <a:p>
          <a:r>
            <a:rPr lang="es-BO" dirty="0" smtClean="0"/>
            <a:t>HEMÓLISIS</a:t>
          </a:r>
        </a:p>
        <a:p>
          <a:r>
            <a:rPr lang="es-BO" dirty="0" smtClean="0"/>
            <a:t>Isquemia renal </a:t>
          </a:r>
          <a:r>
            <a:rPr lang="es-BO" dirty="0" err="1" smtClean="0"/>
            <a:t>anóxica</a:t>
          </a:r>
          <a:r>
            <a:rPr lang="es-BO" dirty="0" smtClean="0"/>
            <a:t>  </a:t>
          </a:r>
          <a:endParaRPr lang="pt-BR" dirty="0"/>
        </a:p>
      </dgm:t>
    </dgm:pt>
    <dgm:pt modelId="{13C0BFFA-61E2-4FB3-9793-07B5DAAFAE27}" type="parTrans" cxnId="{2656B085-0891-4FBF-94B6-450EFD001DD3}">
      <dgm:prSet/>
      <dgm:spPr/>
      <dgm:t>
        <a:bodyPr/>
        <a:lstStyle/>
        <a:p>
          <a:endParaRPr lang="pt-BR"/>
        </a:p>
      </dgm:t>
    </dgm:pt>
    <dgm:pt modelId="{48C63364-B23E-43B0-B6C8-C355BC29D976}" type="sibTrans" cxnId="{2656B085-0891-4FBF-94B6-450EFD001DD3}">
      <dgm:prSet/>
      <dgm:spPr/>
      <dgm:t>
        <a:bodyPr/>
        <a:lstStyle/>
        <a:p>
          <a:endParaRPr lang="pt-BR"/>
        </a:p>
      </dgm:t>
    </dgm:pt>
    <dgm:pt modelId="{467EEB56-A792-4B5C-9278-0ED94B201BCB}" type="pres">
      <dgm:prSet presAssocID="{FCEC55CD-30C3-4A83-A9A8-D3C5F1373799}" presName="linearFlow" presStyleCnt="0">
        <dgm:presLayoutVars>
          <dgm:resizeHandles val="exact"/>
        </dgm:presLayoutVars>
      </dgm:prSet>
      <dgm:spPr/>
    </dgm:pt>
    <dgm:pt modelId="{E6780461-FECC-4C30-AF31-72017566E97F}" type="pres">
      <dgm:prSet presAssocID="{2A3D48E6-418E-4344-8EAD-5CBB6F750E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3EA0C-FA04-4505-8931-A2EBC50AB4A1}" type="pres">
      <dgm:prSet presAssocID="{C23FDB06-839C-47ED-9233-D6BBDB8D170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CC0FDF7B-8B75-4F6A-A172-BC0D215B34B8}" type="pres">
      <dgm:prSet presAssocID="{C23FDB06-839C-47ED-9233-D6BBDB8D1709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655E52A4-62B5-4A5B-8C4D-D1E69D11CFC2}" type="pres">
      <dgm:prSet presAssocID="{C67E3548-D193-483F-A202-B186952BD7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852331-6551-4A80-80E9-37A829931848}" type="pres">
      <dgm:prSet presAssocID="{300C96A7-537E-4186-B5D9-C60970883E0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7E96F150-1493-4B9E-BBD6-9E69DC931F25}" type="pres">
      <dgm:prSet presAssocID="{300C96A7-537E-4186-B5D9-C60970883E0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E44F1C3-3A3B-462A-B2A8-AF0C5FD8F433}" type="pres">
      <dgm:prSet presAssocID="{C848517C-F66B-4644-8423-A02BD91C2F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56B085-0891-4FBF-94B6-450EFD001DD3}" srcId="{FCEC55CD-30C3-4A83-A9A8-D3C5F1373799}" destId="{C848517C-F66B-4644-8423-A02BD91C2F76}" srcOrd="2" destOrd="0" parTransId="{13C0BFFA-61E2-4FB3-9793-07B5DAAFAE27}" sibTransId="{48C63364-B23E-43B0-B6C8-C355BC29D976}"/>
    <dgm:cxn modelId="{AF0D48EA-5C0C-4613-9362-4A022817EF52}" type="presOf" srcId="{300C96A7-537E-4186-B5D9-C60970883E0C}" destId="{7E96F150-1493-4B9E-BBD6-9E69DC931F25}" srcOrd="1" destOrd="0" presId="urn:microsoft.com/office/officeart/2005/8/layout/process2"/>
    <dgm:cxn modelId="{822939B9-93B5-4070-B39D-27718F102225}" type="presOf" srcId="{300C96A7-537E-4186-B5D9-C60970883E0C}" destId="{5C852331-6551-4A80-80E9-37A829931848}" srcOrd="0" destOrd="0" presId="urn:microsoft.com/office/officeart/2005/8/layout/process2"/>
    <dgm:cxn modelId="{09712A2B-72E5-4E93-88F5-07CB89EF7669}" srcId="{FCEC55CD-30C3-4A83-A9A8-D3C5F1373799}" destId="{2A3D48E6-418E-4344-8EAD-5CBB6F750E28}" srcOrd="0" destOrd="0" parTransId="{E13F5AC4-5910-4A05-8425-18533DDAEDB4}" sibTransId="{C23FDB06-839C-47ED-9233-D6BBDB8D1709}"/>
    <dgm:cxn modelId="{346CDD46-70B2-4B6C-A994-330274ED27D6}" type="presOf" srcId="{C23FDB06-839C-47ED-9233-D6BBDB8D1709}" destId="{CC0FDF7B-8B75-4F6A-A172-BC0D215B34B8}" srcOrd="1" destOrd="0" presId="urn:microsoft.com/office/officeart/2005/8/layout/process2"/>
    <dgm:cxn modelId="{D62C898A-83B3-4885-9259-7DC0691631DF}" type="presOf" srcId="{2A3D48E6-418E-4344-8EAD-5CBB6F750E28}" destId="{E6780461-FECC-4C30-AF31-72017566E97F}" srcOrd="0" destOrd="0" presId="urn:microsoft.com/office/officeart/2005/8/layout/process2"/>
    <dgm:cxn modelId="{0FFACECF-508F-4678-B828-DC13B7961E3C}" type="presOf" srcId="{C848517C-F66B-4644-8423-A02BD91C2F76}" destId="{BE44F1C3-3A3B-462A-B2A8-AF0C5FD8F433}" srcOrd="0" destOrd="0" presId="urn:microsoft.com/office/officeart/2005/8/layout/process2"/>
    <dgm:cxn modelId="{D37E783D-7D42-4727-BC10-53F62BCADCF0}" type="presOf" srcId="{C67E3548-D193-483F-A202-B186952BD710}" destId="{655E52A4-62B5-4A5B-8C4D-D1E69D11CFC2}" srcOrd="0" destOrd="0" presId="urn:microsoft.com/office/officeart/2005/8/layout/process2"/>
    <dgm:cxn modelId="{C85648F7-28C1-41AD-8092-23E86CD41C22}" type="presOf" srcId="{C23FDB06-839C-47ED-9233-D6BBDB8D1709}" destId="{D0C3EA0C-FA04-4505-8931-A2EBC50AB4A1}" srcOrd="0" destOrd="0" presId="urn:microsoft.com/office/officeart/2005/8/layout/process2"/>
    <dgm:cxn modelId="{AFB54006-C120-414A-B0DD-E811DC87C609}" type="presOf" srcId="{FCEC55CD-30C3-4A83-A9A8-D3C5F1373799}" destId="{467EEB56-A792-4B5C-9278-0ED94B201BCB}" srcOrd="0" destOrd="0" presId="urn:microsoft.com/office/officeart/2005/8/layout/process2"/>
    <dgm:cxn modelId="{DBC49231-7BC1-4405-9E11-7242D709D3AE}" srcId="{FCEC55CD-30C3-4A83-A9A8-D3C5F1373799}" destId="{C67E3548-D193-483F-A202-B186952BD710}" srcOrd="1" destOrd="0" parTransId="{283ABC4D-996D-4C8F-88D5-2AA84BEA28CC}" sibTransId="{300C96A7-537E-4186-B5D9-C60970883E0C}"/>
    <dgm:cxn modelId="{17535873-267F-44ED-8BBE-9A8065ABFC16}" type="presParOf" srcId="{467EEB56-A792-4B5C-9278-0ED94B201BCB}" destId="{E6780461-FECC-4C30-AF31-72017566E97F}" srcOrd="0" destOrd="0" presId="urn:microsoft.com/office/officeart/2005/8/layout/process2"/>
    <dgm:cxn modelId="{8869F0EB-AAB3-4C9C-9E89-54DF134AD3DC}" type="presParOf" srcId="{467EEB56-A792-4B5C-9278-0ED94B201BCB}" destId="{D0C3EA0C-FA04-4505-8931-A2EBC50AB4A1}" srcOrd="1" destOrd="0" presId="urn:microsoft.com/office/officeart/2005/8/layout/process2"/>
    <dgm:cxn modelId="{C401EBC1-5382-43A2-8F36-F515F78A85CD}" type="presParOf" srcId="{D0C3EA0C-FA04-4505-8931-A2EBC50AB4A1}" destId="{CC0FDF7B-8B75-4F6A-A172-BC0D215B34B8}" srcOrd="0" destOrd="0" presId="urn:microsoft.com/office/officeart/2005/8/layout/process2"/>
    <dgm:cxn modelId="{E6334F32-EEEF-4C75-8321-2377A59E0D46}" type="presParOf" srcId="{467EEB56-A792-4B5C-9278-0ED94B201BCB}" destId="{655E52A4-62B5-4A5B-8C4D-D1E69D11CFC2}" srcOrd="2" destOrd="0" presId="urn:microsoft.com/office/officeart/2005/8/layout/process2"/>
    <dgm:cxn modelId="{E942C9CC-911C-46B5-A58B-6FFD5FE4F5C8}" type="presParOf" srcId="{467EEB56-A792-4B5C-9278-0ED94B201BCB}" destId="{5C852331-6551-4A80-80E9-37A829931848}" srcOrd="3" destOrd="0" presId="urn:microsoft.com/office/officeart/2005/8/layout/process2"/>
    <dgm:cxn modelId="{24AD6891-328C-4C10-8D20-EE52E992A673}" type="presParOf" srcId="{5C852331-6551-4A80-80E9-37A829931848}" destId="{7E96F150-1493-4B9E-BBD6-9E69DC931F25}" srcOrd="0" destOrd="0" presId="urn:microsoft.com/office/officeart/2005/8/layout/process2"/>
    <dgm:cxn modelId="{9FBF6863-0559-4FD3-A5A0-0DB44648A7B4}" type="presParOf" srcId="{467EEB56-A792-4B5C-9278-0ED94B201BCB}" destId="{BE44F1C3-3A3B-462A-B2A8-AF0C5FD8F4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CA75A-03A0-4502-9B55-40A8D67B179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5BFE490-7304-4C3E-91B1-A6C659734737}">
      <dgm:prSet phldrT="[Texto]"/>
      <dgm:spPr/>
      <dgm:t>
        <a:bodyPr/>
        <a:lstStyle/>
        <a:p>
          <a:r>
            <a:rPr lang="es-BO" dirty="0" smtClean="0"/>
            <a:t>Primeras 48 horas: </a:t>
          </a:r>
          <a:endParaRPr lang="pt-BR" dirty="0"/>
        </a:p>
      </dgm:t>
    </dgm:pt>
    <dgm:pt modelId="{5B0715A3-8365-48D9-B638-8AE043522758}" type="parTrans" cxnId="{B0ABBB9B-DCF6-4E01-9894-E0BE9059F2A1}">
      <dgm:prSet/>
      <dgm:spPr/>
      <dgm:t>
        <a:bodyPr/>
        <a:lstStyle/>
        <a:p>
          <a:endParaRPr lang="pt-BR"/>
        </a:p>
      </dgm:t>
    </dgm:pt>
    <dgm:pt modelId="{491481DA-B597-4C73-86E4-999311726C91}" type="sibTrans" cxnId="{B0ABBB9B-DCF6-4E01-9894-E0BE9059F2A1}">
      <dgm:prSet/>
      <dgm:spPr/>
      <dgm:t>
        <a:bodyPr/>
        <a:lstStyle/>
        <a:p>
          <a:endParaRPr lang="pt-BR"/>
        </a:p>
      </dgm:t>
    </dgm:pt>
    <dgm:pt modelId="{855431DD-ACC2-4D04-A912-645B5FFDFFFD}">
      <dgm:prSet phldrT="[Texto]"/>
      <dgm:spPr/>
      <dgm:t>
        <a:bodyPr/>
        <a:lstStyle/>
        <a:p>
          <a:r>
            <a:rPr lang="es-BO" dirty="0" smtClean="0"/>
            <a:t>RIÑON: Ectasia capilar, edema intersticial, retracción isquemica de los glomérulos</a:t>
          </a:r>
          <a:endParaRPr lang="pt-BR" dirty="0"/>
        </a:p>
      </dgm:t>
    </dgm:pt>
    <dgm:pt modelId="{21DE6ACF-68AA-4233-8C08-618B1ED0480E}" type="parTrans" cxnId="{67030210-3BDD-4E86-9071-EECBE36314F0}">
      <dgm:prSet/>
      <dgm:spPr/>
      <dgm:t>
        <a:bodyPr/>
        <a:lstStyle/>
        <a:p>
          <a:endParaRPr lang="pt-BR"/>
        </a:p>
      </dgm:t>
    </dgm:pt>
    <dgm:pt modelId="{C59302D9-1666-43BC-AB6B-29C0DDCC843F}" type="sibTrans" cxnId="{67030210-3BDD-4E86-9071-EECBE36314F0}">
      <dgm:prSet/>
      <dgm:spPr/>
      <dgm:t>
        <a:bodyPr/>
        <a:lstStyle/>
        <a:p>
          <a:endParaRPr lang="pt-BR"/>
        </a:p>
      </dgm:t>
    </dgm:pt>
    <dgm:pt modelId="{FF1C176A-CD6A-498E-A902-F11359579738}">
      <dgm:prSet phldrT="[Texto]"/>
      <dgm:spPr/>
      <dgm:t>
        <a:bodyPr/>
        <a:lstStyle/>
        <a:p>
          <a:r>
            <a:rPr lang="es-BO" dirty="0" smtClean="0"/>
            <a:t>Luz del segmento intermedio y de los colectores obstruida por cilindros hemáticos.</a:t>
          </a:r>
          <a:endParaRPr lang="pt-BR" dirty="0"/>
        </a:p>
      </dgm:t>
    </dgm:pt>
    <dgm:pt modelId="{37E6241E-A49D-4D51-B695-6AB0B77394F2}" type="parTrans" cxnId="{3A73B441-C8A7-4A27-9D68-24A4EC3B6A06}">
      <dgm:prSet/>
      <dgm:spPr/>
      <dgm:t>
        <a:bodyPr/>
        <a:lstStyle/>
        <a:p>
          <a:endParaRPr lang="pt-BR"/>
        </a:p>
      </dgm:t>
    </dgm:pt>
    <dgm:pt modelId="{8571CDF2-B3FE-4EDA-A291-5203A2774ECE}" type="sibTrans" cxnId="{3A73B441-C8A7-4A27-9D68-24A4EC3B6A06}">
      <dgm:prSet/>
      <dgm:spPr/>
      <dgm:t>
        <a:bodyPr/>
        <a:lstStyle/>
        <a:p>
          <a:endParaRPr lang="pt-BR"/>
        </a:p>
      </dgm:t>
    </dgm:pt>
    <dgm:pt modelId="{D9A0DD30-AD03-4BD1-9B1B-ABE97C9E8725}" type="pres">
      <dgm:prSet presAssocID="{98CCA75A-03A0-4502-9B55-40A8D67B1790}" presName="linearFlow" presStyleCnt="0">
        <dgm:presLayoutVars>
          <dgm:resizeHandles val="exact"/>
        </dgm:presLayoutVars>
      </dgm:prSet>
      <dgm:spPr/>
    </dgm:pt>
    <dgm:pt modelId="{93D4B88B-38C3-44B3-A483-338E8E79F772}" type="pres">
      <dgm:prSet presAssocID="{05BFE490-7304-4C3E-91B1-A6C6597347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67421-BD50-4686-90FD-3B64C0D658EB}" type="pres">
      <dgm:prSet presAssocID="{491481DA-B597-4C73-86E4-999311726C9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1808714B-1A35-4765-9789-6CBCB4D34F77}" type="pres">
      <dgm:prSet presAssocID="{491481DA-B597-4C73-86E4-999311726C9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87408CC-7C63-44C4-9232-8D602BC28150}" type="pres">
      <dgm:prSet presAssocID="{855431DD-ACC2-4D04-A912-645B5FFDFF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F3E1C5-8380-4F17-A903-D5C3D496A5D7}" type="pres">
      <dgm:prSet presAssocID="{C59302D9-1666-43BC-AB6B-29C0DDCC843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D6B630E-4789-4632-9B69-43EAF3C59C25}" type="pres">
      <dgm:prSet presAssocID="{C59302D9-1666-43BC-AB6B-29C0DDCC843F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4187B72-8B97-4C1B-B992-D27887C21ABF}" type="pres">
      <dgm:prSet presAssocID="{FF1C176A-CD6A-498E-A902-F113595797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77AB1-D03B-403D-8E08-352CA9BEA82F}" type="presOf" srcId="{491481DA-B597-4C73-86E4-999311726C91}" destId="{1808714B-1A35-4765-9789-6CBCB4D34F77}" srcOrd="1" destOrd="0" presId="urn:microsoft.com/office/officeart/2005/8/layout/process2"/>
    <dgm:cxn modelId="{67030210-3BDD-4E86-9071-EECBE36314F0}" srcId="{98CCA75A-03A0-4502-9B55-40A8D67B1790}" destId="{855431DD-ACC2-4D04-A912-645B5FFDFFFD}" srcOrd="1" destOrd="0" parTransId="{21DE6ACF-68AA-4233-8C08-618B1ED0480E}" sibTransId="{C59302D9-1666-43BC-AB6B-29C0DDCC843F}"/>
    <dgm:cxn modelId="{B9AE0673-8DA7-402B-8E1C-3B792CABBA07}" type="presOf" srcId="{491481DA-B597-4C73-86E4-999311726C91}" destId="{D7B67421-BD50-4686-90FD-3B64C0D658EB}" srcOrd="0" destOrd="0" presId="urn:microsoft.com/office/officeart/2005/8/layout/process2"/>
    <dgm:cxn modelId="{3A73B441-C8A7-4A27-9D68-24A4EC3B6A06}" srcId="{98CCA75A-03A0-4502-9B55-40A8D67B1790}" destId="{FF1C176A-CD6A-498E-A902-F11359579738}" srcOrd="2" destOrd="0" parTransId="{37E6241E-A49D-4D51-B695-6AB0B77394F2}" sibTransId="{8571CDF2-B3FE-4EDA-A291-5203A2774ECE}"/>
    <dgm:cxn modelId="{F158E1E2-814F-4561-B315-3D40EB824FDB}" type="presOf" srcId="{C59302D9-1666-43BC-AB6B-29C0DDCC843F}" destId="{5AF3E1C5-8380-4F17-A903-D5C3D496A5D7}" srcOrd="0" destOrd="0" presId="urn:microsoft.com/office/officeart/2005/8/layout/process2"/>
    <dgm:cxn modelId="{6659BC38-588B-4830-AB46-FA3B42BA9499}" type="presOf" srcId="{FF1C176A-CD6A-498E-A902-F11359579738}" destId="{B4187B72-8B97-4C1B-B992-D27887C21ABF}" srcOrd="0" destOrd="0" presId="urn:microsoft.com/office/officeart/2005/8/layout/process2"/>
    <dgm:cxn modelId="{05ACED39-294A-4A7B-9411-A02F98E0C6BA}" type="presOf" srcId="{855431DD-ACC2-4D04-A912-645B5FFDFFFD}" destId="{E87408CC-7C63-44C4-9232-8D602BC28150}" srcOrd="0" destOrd="0" presId="urn:microsoft.com/office/officeart/2005/8/layout/process2"/>
    <dgm:cxn modelId="{B0ABBB9B-DCF6-4E01-9894-E0BE9059F2A1}" srcId="{98CCA75A-03A0-4502-9B55-40A8D67B1790}" destId="{05BFE490-7304-4C3E-91B1-A6C659734737}" srcOrd="0" destOrd="0" parTransId="{5B0715A3-8365-48D9-B638-8AE043522758}" sibTransId="{491481DA-B597-4C73-86E4-999311726C91}"/>
    <dgm:cxn modelId="{23C5A31C-D441-428B-8F61-F77E4C5C20C9}" type="presOf" srcId="{98CCA75A-03A0-4502-9B55-40A8D67B1790}" destId="{D9A0DD30-AD03-4BD1-9B1B-ABE97C9E8725}" srcOrd="0" destOrd="0" presId="urn:microsoft.com/office/officeart/2005/8/layout/process2"/>
    <dgm:cxn modelId="{9CCA0969-238D-4247-8A28-5A773BB736E6}" type="presOf" srcId="{05BFE490-7304-4C3E-91B1-A6C659734737}" destId="{93D4B88B-38C3-44B3-A483-338E8E79F772}" srcOrd="0" destOrd="0" presId="urn:microsoft.com/office/officeart/2005/8/layout/process2"/>
    <dgm:cxn modelId="{1958904D-C312-4D8C-915C-6F5497A78F79}" type="presOf" srcId="{C59302D9-1666-43BC-AB6B-29C0DDCC843F}" destId="{4D6B630E-4789-4632-9B69-43EAF3C59C25}" srcOrd="1" destOrd="0" presId="urn:microsoft.com/office/officeart/2005/8/layout/process2"/>
    <dgm:cxn modelId="{F28137D5-23AC-4ADA-B583-63B6EE12BB76}" type="presParOf" srcId="{D9A0DD30-AD03-4BD1-9B1B-ABE97C9E8725}" destId="{93D4B88B-38C3-44B3-A483-338E8E79F772}" srcOrd="0" destOrd="0" presId="urn:microsoft.com/office/officeart/2005/8/layout/process2"/>
    <dgm:cxn modelId="{4ED071BB-A9EC-45A9-99FE-81EEADB41335}" type="presParOf" srcId="{D9A0DD30-AD03-4BD1-9B1B-ABE97C9E8725}" destId="{D7B67421-BD50-4686-90FD-3B64C0D658EB}" srcOrd="1" destOrd="0" presId="urn:microsoft.com/office/officeart/2005/8/layout/process2"/>
    <dgm:cxn modelId="{338FB0FB-B4A3-4DFD-AE59-E816D3A047DE}" type="presParOf" srcId="{D7B67421-BD50-4686-90FD-3B64C0D658EB}" destId="{1808714B-1A35-4765-9789-6CBCB4D34F77}" srcOrd="0" destOrd="0" presId="urn:microsoft.com/office/officeart/2005/8/layout/process2"/>
    <dgm:cxn modelId="{6879C7AE-09BA-4D59-B32A-F67EEE988A26}" type="presParOf" srcId="{D9A0DD30-AD03-4BD1-9B1B-ABE97C9E8725}" destId="{E87408CC-7C63-44C4-9232-8D602BC28150}" srcOrd="2" destOrd="0" presId="urn:microsoft.com/office/officeart/2005/8/layout/process2"/>
    <dgm:cxn modelId="{E3833C78-6417-4C13-AE71-A7C5C46949BD}" type="presParOf" srcId="{D9A0DD30-AD03-4BD1-9B1B-ABE97C9E8725}" destId="{5AF3E1C5-8380-4F17-A903-D5C3D496A5D7}" srcOrd="3" destOrd="0" presId="urn:microsoft.com/office/officeart/2005/8/layout/process2"/>
    <dgm:cxn modelId="{C1B4EFA2-E25A-4B07-95E3-474A31222B30}" type="presParOf" srcId="{5AF3E1C5-8380-4F17-A903-D5C3D496A5D7}" destId="{4D6B630E-4789-4632-9B69-43EAF3C59C25}" srcOrd="0" destOrd="0" presId="urn:microsoft.com/office/officeart/2005/8/layout/process2"/>
    <dgm:cxn modelId="{F542704C-51A8-4BA3-8E99-0F50E91D31A3}" type="presParOf" srcId="{D9A0DD30-AD03-4BD1-9B1B-ABE97C9E8725}" destId="{B4187B72-8B97-4C1B-B992-D27887C21A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2EA704-91D1-47EE-9AD4-D8022FA2D1FA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EED7AC4-50FA-4D0A-9376-8B8FAC8622AD}">
      <dgm:prSet phldrT="[Texto]" custT="1"/>
      <dgm:spPr/>
      <dgm:t>
        <a:bodyPr/>
        <a:lstStyle/>
        <a:p>
          <a:r>
            <a:rPr lang="es-BO" sz="2400" dirty="0" smtClean="0"/>
            <a:t>TRIADA DE MONDOR</a:t>
          </a:r>
          <a:endParaRPr lang="pt-BR" sz="2400" dirty="0"/>
        </a:p>
      </dgm:t>
    </dgm:pt>
    <dgm:pt modelId="{1085D420-F069-4919-9ED9-D74A3664D423}" type="parTrans" cxnId="{B3DAE00E-622B-482B-8638-67446773883F}">
      <dgm:prSet/>
      <dgm:spPr/>
      <dgm:t>
        <a:bodyPr/>
        <a:lstStyle/>
        <a:p>
          <a:endParaRPr lang="pt-BR" sz="4400"/>
        </a:p>
      </dgm:t>
    </dgm:pt>
    <dgm:pt modelId="{3C80CF7D-1BB0-416D-9A67-29A0F12F6F07}" type="sibTrans" cxnId="{B3DAE00E-622B-482B-8638-67446773883F}">
      <dgm:prSet/>
      <dgm:spPr/>
      <dgm:t>
        <a:bodyPr/>
        <a:lstStyle/>
        <a:p>
          <a:endParaRPr lang="pt-BR" sz="4400"/>
        </a:p>
      </dgm:t>
    </dgm:pt>
    <dgm:pt modelId="{BECEC2FF-38E0-4F1E-9035-A00720D2AB2F}">
      <dgm:prSet phldrT="[Texto]" custT="1"/>
      <dgm:spPr/>
      <dgm:t>
        <a:bodyPr/>
        <a:lstStyle/>
        <a:p>
          <a:r>
            <a:rPr lang="es-BO" sz="1600" dirty="0" smtClean="0"/>
            <a:t>ANEMIA</a:t>
          </a:r>
          <a:endParaRPr lang="pt-BR" sz="1600" dirty="0"/>
        </a:p>
      </dgm:t>
    </dgm:pt>
    <dgm:pt modelId="{0C19E6A8-2133-4575-904D-3561257A2C9E}" type="parTrans" cxnId="{447E2E3D-DDAD-406C-BF59-6B78764DE467}">
      <dgm:prSet/>
      <dgm:spPr/>
      <dgm:t>
        <a:bodyPr/>
        <a:lstStyle/>
        <a:p>
          <a:endParaRPr lang="pt-BR" sz="4400"/>
        </a:p>
      </dgm:t>
    </dgm:pt>
    <dgm:pt modelId="{55F19B25-5AB7-49A6-BEA1-73516E49FEBD}" type="sibTrans" cxnId="{447E2E3D-DDAD-406C-BF59-6B78764DE467}">
      <dgm:prSet/>
      <dgm:spPr/>
      <dgm:t>
        <a:bodyPr/>
        <a:lstStyle/>
        <a:p>
          <a:endParaRPr lang="pt-BR" sz="4400"/>
        </a:p>
      </dgm:t>
    </dgm:pt>
    <dgm:pt modelId="{E9A99FD6-03AD-47D1-A572-BDD824CEF89B}">
      <dgm:prSet phldrT="[Texto]" custT="1"/>
      <dgm:spPr/>
      <dgm:t>
        <a:bodyPr/>
        <a:lstStyle/>
        <a:p>
          <a:r>
            <a:rPr lang="es-BO" sz="1600" dirty="0" smtClean="0"/>
            <a:t>ICTERICIA</a:t>
          </a:r>
          <a:endParaRPr lang="pt-BR" sz="1600" dirty="0"/>
        </a:p>
      </dgm:t>
    </dgm:pt>
    <dgm:pt modelId="{E87FC17E-4A6A-4D0F-9CB1-19289E23CA5B}" type="parTrans" cxnId="{C88CA6D2-97B2-48B7-A569-1EA8F4ACCD97}">
      <dgm:prSet/>
      <dgm:spPr/>
      <dgm:t>
        <a:bodyPr/>
        <a:lstStyle/>
        <a:p>
          <a:endParaRPr lang="pt-BR" sz="4400"/>
        </a:p>
      </dgm:t>
    </dgm:pt>
    <dgm:pt modelId="{0E093E3B-CEAF-455B-A6B5-2B08A2D28A6C}" type="sibTrans" cxnId="{C88CA6D2-97B2-48B7-A569-1EA8F4ACCD97}">
      <dgm:prSet/>
      <dgm:spPr/>
      <dgm:t>
        <a:bodyPr/>
        <a:lstStyle/>
        <a:p>
          <a:endParaRPr lang="pt-BR" sz="4400"/>
        </a:p>
      </dgm:t>
    </dgm:pt>
    <dgm:pt modelId="{04E98E1E-888B-4BC9-A9CD-5A26CE88C678}">
      <dgm:prSet phldrT="[Texto]" custT="1"/>
      <dgm:spPr/>
      <dgm:t>
        <a:bodyPr/>
        <a:lstStyle/>
        <a:p>
          <a:r>
            <a:rPr lang="es-BO" sz="1600" dirty="0" smtClean="0"/>
            <a:t>HEMOGLOBINURIA</a:t>
          </a:r>
          <a:endParaRPr lang="pt-BR" sz="1600" dirty="0"/>
        </a:p>
      </dgm:t>
    </dgm:pt>
    <dgm:pt modelId="{55C2ADEC-5261-474C-BFB7-BC480B35C538}" type="parTrans" cxnId="{E34C130A-0CD2-4F7A-9072-3DE28AA5C583}">
      <dgm:prSet/>
      <dgm:spPr/>
      <dgm:t>
        <a:bodyPr/>
        <a:lstStyle/>
        <a:p>
          <a:endParaRPr lang="pt-BR" sz="4400"/>
        </a:p>
      </dgm:t>
    </dgm:pt>
    <dgm:pt modelId="{B3F506A1-29D4-4FFF-989E-3E08DEBD0E83}" type="sibTrans" cxnId="{E34C130A-0CD2-4F7A-9072-3DE28AA5C583}">
      <dgm:prSet/>
      <dgm:spPr/>
      <dgm:t>
        <a:bodyPr/>
        <a:lstStyle/>
        <a:p>
          <a:endParaRPr lang="pt-BR" sz="4400"/>
        </a:p>
      </dgm:t>
    </dgm:pt>
    <dgm:pt modelId="{916D7F71-ADA3-4649-BA6A-2605A963A7D1}" type="pres">
      <dgm:prSet presAssocID="{132EA704-91D1-47EE-9AD4-D8022FA2D1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103F64-3615-4749-8410-C70C2C83533F}" type="pres">
      <dgm:prSet presAssocID="{132EA704-91D1-47EE-9AD4-D8022FA2D1FA}" presName="radial" presStyleCnt="0">
        <dgm:presLayoutVars>
          <dgm:animLvl val="ctr"/>
        </dgm:presLayoutVars>
      </dgm:prSet>
      <dgm:spPr/>
    </dgm:pt>
    <dgm:pt modelId="{3FA81EFD-1737-4816-A120-C907E63AF911}" type="pres">
      <dgm:prSet presAssocID="{1EED7AC4-50FA-4D0A-9376-8B8FAC8622AD}" presName="centerShape" presStyleLbl="vennNode1" presStyleIdx="0" presStyleCnt="4" custScaleX="73314" custScaleY="62115"/>
      <dgm:spPr/>
      <dgm:t>
        <a:bodyPr/>
        <a:lstStyle/>
        <a:p>
          <a:endParaRPr lang="pt-BR"/>
        </a:p>
      </dgm:t>
    </dgm:pt>
    <dgm:pt modelId="{8C02D37B-265F-4AA9-8B56-48ECE2E5927C}" type="pres">
      <dgm:prSet presAssocID="{BECEC2FF-38E0-4F1E-9035-A00720D2AB2F}" presName="node" presStyleLbl="vennNode1" presStyleIdx="1" presStyleCnt="4" custRadScaleRad="833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4C6639-7B56-45B6-93C2-2DA999DDF462}" type="pres">
      <dgm:prSet presAssocID="{E9A99FD6-03AD-47D1-A572-BDD824CEF89B}" presName="node" presStyleLbl="vennNode1" presStyleIdx="2" presStyleCnt="4" custRadScaleRad="91344" custRadScaleInc="-9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D0A100-6B81-4315-A26F-4F5E4B948533}" type="pres">
      <dgm:prSet presAssocID="{04E98E1E-888B-4BC9-A9CD-5A26CE88C678}" presName="node" presStyleLbl="vennNode1" presStyleIdx="3" presStyleCnt="4" custRadScaleRad="91344" custRadScaleInc="9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BC638E-F3E3-44CD-ABEF-7DC498666862}" type="presOf" srcId="{1EED7AC4-50FA-4D0A-9376-8B8FAC8622AD}" destId="{3FA81EFD-1737-4816-A120-C907E63AF911}" srcOrd="0" destOrd="0" presId="urn:microsoft.com/office/officeart/2005/8/layout/radial3"/>
    <dgm:cxn modelId="{E34C130A-0CD2-4F7A-9072-3DE28AA5C583}" srcId="{1EED7AC4-50FA-4D0A-9376-8B8FAC8622AD}" destId="{04E98E1E-888B-4BC9-A9CD-5A26CE88C678}" srcOrd="2" destOrd="0" parTransId="{55C2ADEC-5261-474C-BFB7-BC480B35C538}" sibTransId="{B3F506A1-29D4-4FFF-989E-3E08DEBD0E83}"/>
    <dgm:cxn modelId="{C5E454B1-762E-4BB4-88EE-8802545CC769}" type="presOf" srcId="{04E98E1E-888B-4BC9-A9CD-5A26CE88C678}" destId="{8CD0A100-6B81-4315-A26F-4F5E4B948533}" srcOrd="0" destOrd="0" presId="urn:microsoft.com/office/officeart/2005/8/layout/radial3"/>
    <dgm:cxn modelId="{820BE074-6EA3-4EE2-BA5C-2318B7396A64}" type="presOf" srcId="{132EA704-91D1-47EE-9AD4-D8022FA2D1FA}" destId="{916D7F71-ADA3-4649-BA6A-2605A963A7D1}" srcOrd="0" destOrd="0" presId="urn:microsoft.com/office/officeart/2005/8/layout/radial3"/>
    <dgm:cxn modelId="{1BD2AFF3-722B-4868-A596-68788E834DAA}" type="presOf" srcId="{E9A99FD6-03AD-47D1-A572-BDD824CEF89B}" destId="{484C6639-7B56-45B6-93C2-2DA999DDF462}" srcOrd="0" destOrd="0" presId="urn:microsoft.com/office/officeart/2005/8/layout/radial3"/>
    <dgm:cxn modelId="{B3DAE00E-622B-482B-8638-67446773883F}" srcId="{132EA704-91D1-47EE-9AD4-D8022FA2D1FA}" destId="{1EED7AC4-50FA-4D0A-9376-8B8FAC8622AD}" srcOrd="0" destOrd="0" parTransId="{1085D420-F069-4919-9ED9-D74A3664D423}" sibTransId="{3C80CF7D-1BB0-416D-9A67-29A0F12F6F07}"/>
    <dgm:cxn modelId="{C88CA6D2-97B2-48B7-A569-1EA8F4ACCD97}" srcId="{1EED7AC4-50FA-4D0A-9376-8B8FAC8622AD}" destId="{E9A99FD6-03AD-47D1-A572-BDD824CEF89B}" srcOrd="1" destOrd="0" parTransId="{E87FC17E-4A6A-4D0F-9CB1-19289E23CA5B}" sibTransId="{0E093E3B-CEAF-455B-A6B5-2B08A2D28A6C}"/>
    <dgm:cxn modelId="{447E2E3D-DDAD-406C-BF59-6B78764DE467}" srcId="{1EED7AC4-50FA-4D0A-9376-8B8FAC8622AD}" destId="{BECEC2FF-38E0-4F1E-9035-A00720D2AB2F}" srcOrd="0" destOrd="0" parTransId="{0C19E6A8-2133-4575-904D-3561257A2C9E}" sibTransId="{55F19B25-5AB7-49A6-BEA1-73516E49FEBD}"/>
    <dgm:cxn modelId="{E74628A4-B805-4549-A181-47587B541243}" type="presOf" srcId="{BECEC2FF-38E0-4F1E-9035-A00720D2AB2F}" destId="{8C02D37B-265F-4AA9-8B56-48ECE2E5927C}" srcOrd="0" destOrd="0" presId="urn:microsoft.com/office/officeart/2005/8/layout/radial3"/>
    <dgm:cxn modelId="{0A2D0247-71CE-41E9-83ED-2056205F0301}" type="presParOf" srcId="{916D7F71-ADA3-4649-BA6A-2605A963A7D1}" destId="{D9103F64-3615-4749-8410-C70C2C83533F}" srcOrd="0" destOrd="0" presId="urn:microsoft.com/office/officeart/2005/8/layout/radial3"/>
    <dgm:cxn modelId="{8807D04D-17DA-43DE-A55E-6C2F3B6C9C29}" type="presParOf" srcId="{D9103F64-3615-4749-8410-C70C2C83533F}" destId="{3FA81EFD-1737-4816-A120-C907E63AF911}" srcOrd="0" destOrd="0" presId="urn:microsoft.com/office/officeart/2005/8/layout/radial3"/>
    <dgm:cxn modelId="{6BF493B6-6E16-49BF-ADE4-20439B91F7BA}" type="presParOf" srcId="{D9103F64-3615-4749-8410-C70C2C83533F}" destId="{8C02D37B-265F-4AA9-8B56-48ECE2E5927C}" srcOrd="1" destOrd="0" presId="urn:microsoft.com/office/officeart/2005/8/layout/radial3"/>
    <dgm:cxn modelId="{CE83B4D8-76E1-4CAB-A0CE-9D4B101F65F2}" type="presParOf" srcId="{D9103F64-3615-4749-8410-C70C2C83533F}" destId="{484C6639-7B56-45B6-93C2-2DA999DDF462}" srcOrd="2" destOrd="0" presId="urn:microsoft.com/office/officeart/2005/8/layout/radial3"/>
    <dgm:cxn modelId="{59EC1CC9-3B2C-4A2E-9C3F-681848285FA5}" type="presParOf" srcId="{D9103F64-3615-4749-8410-C70C2C83533F}" destId="{8CD0A100-6B81-4315-A26F-4F5E4B94853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88812-97EA-4900-99A4-679C35B5189D}">
      <dsp:nvSpPr>
        <dsp:cNvPr id="0" name=""/>
        <dsp:cNvSpPr/>
      </dsp:nvSpPr>
      <dsp:spPr>
        <a:xfrm>
          <a:off x="1004" y="0"/>
          <a:ext cx="2611933" cy="43243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Causas ovulares</a:t>
          </a:r>
          <a:endParaRPr lang="pt-BR" sz="2700" kern="1200" dirty="0"/>
        </a:p>
      </dsp:txBody>
      <dsp:txXfrm>
        <a:off x="1004" y="0"/>
        <a:ext cx="2611933" cy="1297305"/>
      </dsp:txXfrm>
    </dsp:sp>
    <dsp:sp modelId="{D33859CA-CC6A-4891-BE0B-88DEFE8FAD3F}">
      <dsp:nvSpPr>
        <dsp:cNvPr id="0" name=""/>
        <dsp:cNvSpPr/>
      </dsp:nvSpPr>
      <dsp:spPr>
        <a:xfrm>
          <a:off x="262197" y="1298571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Factores hereditarios </a:t>
          </a:r>
          <a:endParaRPr lang="pt-BR" sz="2400" kern="1200" dirty="0"/>
        </a:p>
      </dsp:txBody>
      <dsp:txXfrm>
        <a:off x="262197" y="1298571"/>
        <a:ext cx="2089546" cy="1303850"/>
      </dsp:txXfrm>
    </dsp:sp>
    <dsp:sp modelId="{84B4632B-B71B-4981-9859-5B60BC9F2CE3}">
      <dsp:nvSpPr>
        <dsp:cNvPr id="0" name=""/>
        <dsp:cNvSpPr/>
      </dsp:nvSpPr>
      <dsp:spPr>
        <a:xfrm>
          <a:off x="262197" y="2803014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-3307855"/>
            <a:satOff val="5364"/>
            <a:lumOff val="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/>
            <a:t>Defectos cromosómicos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/>
            <a:t>10% </a:t>
          </a:r>
          <a:endParaRPr lang="pt-BR" sz="2000" kern="1200" dirty="0"/>
        </a:p>
      </dsp:txBody>
      <dsp:txXfrm>
        <a:off x="262197" y="2803014"/>
        <a:ext cx="2089546" cy="1303850"/>
      </dsp:txXfrm>
    </dsp:sp>
    <dsp:sp modelId="{306EB121-F8C0-46FD-8CA8-0654044CBDF7}">
      <dsp:nvSpPr>
        <dsp:cNvPr id="0" name=""/>
        <dsp:cNvSpPr/>
      </dsp:nvSpPr>
      <dsp:spPr>
        <a:xfrm>
          <a:off x="2818654" y="0"/>
          <a:ext cx="2611933" cy="43243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Causas maternas orgánicas </a:t>
          </a:r>
          <a:endParaRPr lang="pt-BR" sz="2700" kern="1200" dirty="0"/>
        </a:p>
      </dsp:txBody>
      <dsp:txXfrm>
        <a:off x="2818654" y="0"/>
        <a:ext cx="2611933" cy="1297305"/>
      </dsp:txXfrm>
    </dsp:sp>
    <dsp:sp modelId="{69A62523-9825-41DA-95EA-8D48056DDFD1}">
      <dsp:nvSpPr>
        <dsp:cNvPr id="0" name=""/>
        <dsp:cNvSpPr/>
      </dsp:nvSpPr>
      <dsp:spPr>
        <a:xfrm>
          <a:off x="3070026" y="1298571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-6615709"/>
            <a:satOff val="10729"/>
            <a:lumOff val="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Enfermedades generales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* TBC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* Lúes/ Toxoplasmosis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* Enfermedad de Chagas</a:t>
          </a:r>
          <a:endParaRPr lang="pt-BR" sz="1400" kern="1200" dirty="0"/>
        </a:p>
      </dsp:txBody>
      <dsp:txXfrm>
        <a:off x="3070026" y="1298571"/>
        <a:ext cx="2089546" cy="1303850"/>
      </dsp:txXfrm>
    </dsp:sp>
    <dsp:sp modelId="{27156D8E-BD90-45BF-8055-0AC63CF2BB3C}">
      <dsp:nvSpPr>
        <dsp:cNvPr id="0" name=""/>
        <dsp:cNvSpPr/>
      </dsp:nvSpPr>
      <dsp:spPr>
        <a:xfrm>
          <a:off x="3070026" y="2803014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-9923564"/>
            <a:satOff val="16093"/>
            <a:lumOff val="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Enfermedades locales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* Genitales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* </a:t>
          </a:r>
          <a:r>
            <a:rPr lang="es-BO" sz="1600" kern="1200" dirty="0" err="1" smtClean="0"/>
            <a:t>Extragenitales</a:t>
          </a:r>
          <a:endParaRPr lang="pt-BR" sz="1600" kern="1200" dirty="0"/>
        </a:p>
      </dsp:txBody>
      <dsp:txXfrm>
        <a:off x="3070026" y="2803014"/>
        <a:ext cx="2089546" cy="1303850"/>
      </dsp:txXfrm>
    </dsp:sp>
    <dsp:sp modelId="{B385749F-AA2B-4D21-9FB3-DD564746E336}">
      <dsp:nvSpPr>
        <dsp:cNvPr id="0" name=""/>
        <dsp:cNvSpPr/>
      </dsp:nvSpPr>
      <dsp:spPr>
        <a:xfrm>
          <a:off x="5616661" y="0"/>
          <a:ext cx="2611933" cy="43243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700" kern="1200" dirty="0" smtClean="0"/>
            <a:t>Causas funcionales </a:t>
          </a:r>
          <a:endParaRPr lang="pt-BR" sz="2700" kern="1200" dirty="0" smtClean="0"/>
        </a:p>
      </dsp:txBody>
      <dsp:txXfrm>
        <a:off x="5616661" y="0"/>
        <a:ext cx="2611933" cy="1297305"/>
      </dsp:txXfrm>
    </dsp:sp>
    <dsp:sp modelId="{8ACE1169-436C-404F-BB8A-7FB4EC050A6A}">
      <dsp:nvSpPr>
        <dsp:cNvPr id="0" name=""/>
        <dsp:cNvSpPr/>
      </dsp:nvSpPr>
      <dsp:spPr>
        <a:xfrm>
          <a:off x="5877855" y="1298571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-13231418"/>
            <a:satOff val="21458"/>
            <a:lumOff val="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Trastornos metabólicos </a:t>
          </a:r>
          <a:endParaRPr lang="pt-BR" sz="2400" kern="1200" dirty="0"/>
        </a:p>
      </dsp:txBody>
      <dsp:txXfrm>
        <a:off x="5877855" y="1298571"/>
        <a:ext cx="2089546" cy="1303850"/>
      </dsp:txXfrm>
    </dsp:sp>
    <dsp:sp modelId="{272914BD-26A8-40A2-9332-5C1A4D69446E}">
      <dsp:nvSpPr>
        <dsp:cNvPr id="0" name=""/>
        <dsp:cNvSpPr/>
      </dsp:nvSpPr>
      <dsp:spPr>
        <a:xfrm>
          <a:off x="5877855" y="2803014"/>
          <a:ext cx="2089546" cy="1303850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Endocrinopatías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* Extragonadales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* Gonadales </a:t>
          </a:r>
          <a:endParaRPr lang="pt-BR" sz="1800" kern="1200" dirty="0"/>
        </a:p>
      </dsp:txBody>
      <dsp:txXfrm>
        <a:off x="5877855" y="2803014"/>
        <a:ext cx="2089546" cy="1303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EF1CF-74B5-4BA0-9649-0F7E49C9E321}">
      <dsp:nvSpPr>
        <dsp:cNvPr id="0" name=""/>
        <dsp:cNvSpPr/>
      </dsp:nvSpPr>
      <dsp:spPr>
        <a:xfrm>
          <a:off x="0" y="0"/>
          <a:ext cx="2818656" cy="4324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000" kern="1200" dirty="0" smtClean="0"/>
            <a:t>Causas Inmunológicas </a:t>
          </a:r>
          <a:endParaRPr lang="pt-BR" sz="3000" kern="1200" dirty="0"/>
        </a:p>
      </dsp:txBody>
      <dsp:txXfrm>
        <a:off x="0" y="0"/>
        <a:ext cx="2818656" cy="1297305"/>
      </dsp:txXfrm>
    </dsp:sp>
    <dsp:sp modelId="{B12FD3AF-D18E-4E50-A6CC-D609504A8925}">
      <dsp:nvSpPr>
        <dsp:cNvPr id="0" name=""/>
        <dsp:cNvSpPr/>
      </dsp:nvSpPr>
      <dsp:spPr>
        <a:xfrm>
          <a:off x="281865" y="1298571"/>
          <a:ext cx="2254924" cy="1303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/>
            <a:t>Tipo Autoinmune</a:t>
          </a:r>
          <a:endParaRPr lang="pt-BR" sz="2800" kern="1200" dirty="0"/>
        </a:p>
      </dsp:txBody>
      <dsp:txXfrm>
        <a:off x="281865" y="1298571"/>
        <a:ext cx="2254924" cy="1303850"/>
      </dsp:txXfrm>
    </dsp:sp>
    <dsp:sp modelId="{4D25B91D-31CE-4AA8-874D-82E693AA4D6E}">
      <dsp:nvSpPr>
        <dsp:cNvPr id="0" name=""/>
        <dsp:cNvSpPr/>
      </dsp:nvSpPr>
      <dsp:spPr>
        <a:xfrm>
          <a:off x="281865" y="2803014"/>
          <a:ext cx="2254924" cy="1303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/>
            <a:t>Tipo </a:t>
          </a:r>
          <a:r>
            <a:rPr lang="es-BO" sz="2800" kern="1200" dirty="0" err="1" smtClean="0"/>
            <a:t>aloinmunes</a:t>
          </a:r>
          <a:endParaRPr lang="pt-BR" sz="2800" kern="1200" dirty="0"/>
        </a:p>
      </dsp:txBody>
      <dsp:txXfrm>
        <a:off x="281865" y="2803014"/>
        <a:ext cx="2254924" cy="1303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8A573-2FE8-41DB-88D0-B928CEF92742}">
      <dsp:nvSpPr>
        <dsp:cNvPr id="0" name=""/>
        <dsp:cNvSpPr/>
      </dsp:nvSpPr>
      <dsp:spPr>
        <a:xfrm>
          <a:off x="0" y="0"/>
          <a:ext cx="6583680" cy="951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>
              <a:solidFill>
                <a:schemeClr val="tx1"/>
              </a:solidFill>
            </a:rPr>
            <a:t>Atrofia  del epitelio de las vellosidades coriales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0" y="0"/>
        <a:ext cx="5532430" cy="951357"/>
      </dsp:txXfrm>
    </dsp:sp>
    <dsp:sp modelId="{0DFC0E7F-E029-4144-9AC6-18D9A342828A}">
      <dsp:nvSpPr>
        <dsp:cNvPr id="0" name=""/>
        <dsp:cNvSpPr/>
      </dsp:nvSpPr>
      <dsp:spPr>
        <a:xfrm>
          <a:off x="551383" y="1124331"/>
          <a:ext cx="6583680" cy="951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9595"/>
                <a:satOff val="-6502"/>
                <a:lumOff val="10368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29595"/>
                <a:satOff val="-6502"/>
                <a:lumOff val="10368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29595"/>
                <a:satOff val="-6502"/>
                <a:lumOff val="1036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>
              <a:solidFill>
                <a:schemeClr val="tx1"/>
              </a:solidFill>
            </a:rPr>
            <a:t>Edema de la estroma vellositaria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551383" y="1124331"/>
        <a:ext cx="5413914" cy="951357"/>
      </dsp:txXfrm>
    </dsp:sp>
    <dsp:sp modelId="{58A72991-CF0B-4B8E-94CB-53B2C66F927D}">
      <dsp:nvSpPr>
        <dsp:cNvPr id="0" name=""/>
        <dsp:cNvSpPr/>
      </dsp:nvSpPr>
      <dsp:spPr>
        <a:xfrm>
          <a:off x="1094536" y="2248662"/>
          <a:ext cx="6583680" cy="951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9189"/>
                <a:satOff val="-13003"/>
                <a:lumOff val="20736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59189"/>
                <a:satOff val="-13003"/>
                <a:lumOff val="20736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59189"/>
                <a:satOff val="-13003"/>
                <a:lumOff val="2073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>
              <a:solidFill>
                <a:schemeClr val="tx1"/>
              </a:solidFill>
            </a:rPr>
            <a:t>Alteraciones del cariotipo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solidFill>
                <a:schemeClr val="tx1"/>
              </a:solidFill>
            </a:rPr>
            <a:t>35% de los abortos espontáneos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94536" y="2248662"/>
        <a:ext cx="5422144" cy="951357"/>
      </dsp:txXfrm>
    </dsp:sp>
    <dsp:sp modelId="{DF17C666-D75F-4BB5-A09D-A2CA6FB0A7A4}">
      <dsp:nvSpPr>
        <dsp:cNvPr id="0" name=""/>
        <dsp:cNvSpPr/>
      </dsp:nvSpPr>
      <dsp:spPr>
        <a:xfrm>
          <a:off x="1645920" y="3372993"/>
          <a:ext cx="6583680" cy="951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88784"/>
                <a:satOff val="-19505"/>
                <a:lumOff val="31104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88784"/>
                <a:satOff val="-19505"/>
                <a:lumOff val="31104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88784"/>
                <a:satOff val="-19505"/>
                <a:lumOff val="3110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>
              <a:solidFill>
                <a:schemeClr val="tx1"/>
              </a:solidFill>
            </a:rPr>
            <a:t>Alteraciones mixtas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645920" y="3372993"/>
        <a:ext cx="5413914" cy="951357"/>
      </dsp:txXfrm>
    </dsp:sp>
    <dsp:sp modelId="{92B072B4-2053-4253-8ADA-1C7BC3E69E84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solidFill>
              <a:schemeClr val="tx1"/>
            </a:solidFill>
          </a:endParaRPr>
        </a:p>
      </dsp:txBody>
      <dsp:txXfrm>
        <a:off x="5965297" y="728652"/>
        <a:ext cx="618382" cy="618382"/>
      </dsp:txXfrm>
    </dsp:sp>
    <dsp:sp modelId="{AB9E595D-D578-4068-8E7E-18A8FC280455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solidFill>
              <a:schemeClr val="tx1"/>
            </a:solidFill>
          </a:endParaRPr>
        </a:p>
      </dsp:txBody>
      <dsp:txXfrm>
        <a:off x="6516681" y="1852983"/>
        <a:ext cx="618382" cy="618382"/>
      </dsp:txXfrm>
    </dsp:sp>
    <dsp:sp modelId="{6CC5899C-8277-475F-85BC-9F3452A2C936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solidFill>
              <a:schemeClr val="tx1"/>
            </a:solidFill>
          </a:endParaRPr>
        </a:p>
      </dsp:txBody>
      <dsp:txXfrm>
        <a:off x="7059834" y="2977314"/>
        <a:ext cx="618382" cy="6183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30716-D0A5-4CFB-9C31-09736A8AA556}">
      <dsp:nvSpPr>
        <dsp:cNvPr id="0" name=""/>
        <dsp:cNvSpPr/>
      </dsp:nvSpPr>
      <dsp:spPr>
        <a:xfrm>
          <a:off x="912130" y="1578"/>
          <a:ext cx="2618195" cy="1309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200" kern="1200" dirty="0" smtClean="0"/>
            <a:t>Según etiología </a:t>
          </a:r>
          <a:endParaRPr lang="pt-BR" sz="3200" kern="1200" dirty="0"/>
        </a:p>
      </dsp:txBody>
      <dsp:txXfrm>
        <a:off x="912130" y="1578"/>
        <a:ext cx="2618195" cy="1309097"/>
      </dsp:txXfrm>
    </dsp:sp>
    <dsp:sp modelId="{78832AF9-CBC6-421F-A795-1F0A594B3B43}">
      <dsp:nvSpPr>
        <dsp:cNvPr id="0" name=""/>
        <dsp:cNvSpPr/>
      </dsp:nvSpPr>
      <dsp:spPr>
        <a:xfrm>
          <a:off x="1173949" y="1310675"/>
          <a:ext cx="261819" cy="98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823"/>
              </a:lnTo>
              <a:lnTo>
                <a:pt x="261819" y="98182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518F2-B3FF-4B0E-B2B0-7136C9215474}">
      <dsp:nvSpPr>
        <dsp:cNvPr id="0" name=""/>
        <dsp:cNvSpPr/>
      </dsp:nvSpPr>
      <dsp:spPr>
        <a:xfrm>
          <a:off x="1435769" y="1637950"/>
          <a:ext cx="2094556" cy="1309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Aborto espontáneo</a:t>
          </a:r>
          <a:endParaRPr lang="pt-BR" sz="2000" b="1" kern="1200" dirty="0"/>
        </a:p>
      </dsp:txBody>
      <dsp:txXfrm>
        <a:off x="1435769" y="1637950"/>
        <a:ext cx="2094556" cy="1309097"/>
      </dsp:txXfrm>
    </dsp:sp>
    <dsp:sp modelId="{786A01D4-1E45-4F70-984C-869BB0D41F00}">
      <dsp:nvSpPr>
        <dsp:cNvPr id="0" name=""/>
        <dsp:cNvSpPr/>
      </dsp:nvSpPr>
      <dsp:spPr>
        <a:xfrm>
          <a:off x="1173949" y="1310675"/>
          <a:ext cx="261819" cy="261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195"/>
              </a:lnTo>
              <a:lnTo>
                <a:pt x="261819" y="26181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09F19-CA59-4914-BE74-DA685FE2D2BF}">
      <dsp:nvSpPr>
        <dsp:cNvPr id="0" name=""/>
        <dsp:cNvSpPr/>
      </dsp:nvSpPr>
      <dsp:spPr>
        <a:xfrm>
          <a:off x="1435769" y="3274322"/>
          <a:ext cx="2094556" cy="1309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513091"/>
              <a:satOff val="8941"/>
              <a:lumOff val="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b="1" kern="1200" dirty="0" smtClean="0"/>
            <a:t>Aborto provocado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* Terapéutico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* Criminal</a:t>
          </a:r>
          <a:endParaRPr lang="pt-BR" sz="1900" kern="1200" dirty="0"/>
        </a:p>
      </dsp:txBody>
      <dsp:txXfrm>
        <a:off x="1435769" y="3274322"/>
        <a:ext cx="2094556" cy="1309097"/>
      </dsp:txXfrm>
    </dsp:sp>
    <dsp:sp modelId="{687E85DE-0C4D-47AC-AE72-1250E020FA63}">
      <dsp:nvSpPr>
        <dsp:cNvPr id="0" name=""/>
        <dsp:cNvSpPr/>
      </dsp:nvSpPr>
      <dsp:spPr>
        <a:xfrm>
          <a:off x="4184874" y="1578"/>
          <a:ext cx="2618195" cy="1309097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200" kern="1200" dirty="0" smtClean="0"/>
            <a:t>Según edad gestacional </a:t>
          </a:r>
          <a:endParaRPr lang="pt-BR" sz="3200" kern="1200" dirty="0"/>
        </a:p>
      </dsp:txBody>
      <dsp:txXfrm>
        <a:off x="4184874" y="1578"/>
        <a:ext cx="2618195" cy="1309097"/>
      </dsp:txXfrm>
    </dsp:sp>
    <dsp:sp modelId="{FAE4F389-7385-434F-A715-BCC37149F8BC}">
      <dsp:nvSpPr>
        <dsp:cNvPr id="0" name=""/>
        <dsp:cNvSpPr/>
      </dsp:nvSpPr>
      <dsp:spPr>
        <a:xfrm>
          <a:off x="4446693" y="1310675"/>
          <a:ext cx="261819" cy="98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823"/>
              </a:lnTo>
              <a:lnTo>
                <a:pt x="261819" y="98182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8431D-9086-44BB-A0E5-FECD019BEE0B}">
      <dsp:nvSpPr>
        <dsp:cNvPr id="0" name=""/>
        <dsp:cNvSpPr/>
      </dsp:nvSpPr>
      <dsp:spPr>
        <a:xfrm>
          <a:off x="4708513" y="1637950"/>
          <a:ext cx="2094556" cy="1309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026182"/>
              <a:satOff val="1788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100" kern="1200" dirty="0" smtClean="0"/>
            <a:t>Antes de las 12 semanas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BO" sz="1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100" b="1" kern="1200" dirty="0" smtClean="0"/>
            <a:t>Aborto Precoz</a:t>
          </a:r>
          <a:endParaRPr lang="pt-BR" sz="2100" kern="1200" dirty="0"/>
        </a:p>
      </dsp:txBody>
      <dsp:txXfrm>
        <a:off x="4708513" y="1637950"/>
        <a:ext cx="2094556" cy="1309097"/>
      </dsp:txXfrm>
    </dsp:sp>
    <dsp:sp modelId="{3883BB7A-44DF-4F03-AA1A-0B686D9A2219}">
      <dsp:nvSpPr>
        <dsp:cNvPr id="0" name=""/>
        <dsp:cNvSpPr/>
      </dsp:nvSpPr>
      <dsp:spPr>
        <a:xfrm>
          <a:off x="4446693" y="1310675"/>
          <a:ext cx="261819" cy="261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195"/>
              </a:lnTo>
              <a:lnTo>
                <a:pt x="261819" y="26181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D3778-30E3-45AE-A25D-5864F5F1B5E6}">
      <dsp:nvSpPr>
        <dsp:cNvPr id="0" name=""/>
        <dsp:cNvSpPr/>
      </dsp:nvSpPr>
      <dsp:spPr>
        <a:xfrm>
          <a:off x="4708513" y="3274322"/>
          <a:ext cx="2094556" cy="1309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/>
            <a:t>A las 12 semanas o más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smtClean="0"/>
            <a:t>Aborto Tardío </a:t>
          </a:r>
          <a:endParaRPr lang="pt-BR" sz="2000" b="1" kern="1200" dirty="0"/>
        </a:p>
      </dsp:txBody>
      <dsp:txXfrm>
        <a:off x="4708513" y="3274322"/>
        <a:ext cx="2094556" cy="13090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10DF52-DBAF-47E2-A3F2-9B6646C7F8D9}">
      <dsp:nvSpPr>
        <dsp:cNvPr id="0" name=""/>
        <dsp:cNvSpPr/>
      </dsp:nvSpPr>
      <dsp:spPr>
        <a:xfrm>
          <a:off x="7136572" y="2555486"/>
          <a:ext cx="912425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912425" y="295916"/>
              </a:lnTo>
              <a:lnTo>
                <a:pt x="912425" y="4342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24173-9DA2-41C2-A977-BA71ABAD3605}">
      <dsp:nvSpPr>
        <dsp:cNvPr id="0" name=""/>
        <dsp:cNvSpPr/>
      </dsp:nvSpPr>
      <dsp:spPr>
        <a:xfrm>
          <a:off x="6224147" y="2555486"/>
          <a:ext cx="912425" cy="434231"/>
        </a:xfrm>
        <a:custGeom>
          <a:avLst/>
          <a:gdLst/>
          <a:ahLst/>
          <a:cxnLst/>
          <a:rect l="0" t="0" r="0" b="0"/>
          <a:pathLst>
            <a:path>
              <a:moveTo>
                <a:pt x="912425" y="0"/>
              </a:moveTo>
              <a:lnTo>
                <a:pt x="912425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A0AE3-DC53-4B6E-A6B5-324841932589}">
      <dsp:nvSpPr>
        <dsp:cNvPr id="0" name=""/>
        <dsp:cNvSpPr/>
      </dsp:nvSpPr>
      <dsp:spPr>
        <a:xfrm>
          <a:off x="4855508" y="1173161"/>
          <a:ext cx="2281063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2281063" y="295916"/>
              </a:lnTo>
              <a:lnTo>
                <a:pt x="2281063" y="4342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7F75E-1D6B-4716-9197-887784004EC5}">
      <dsp:nvSpPr>
        <dsp:cNvPr id="0" name=""/>
        <dsp:cNvSpPr/>
      </dsp:nvSpPr>
      <dsp:spPr>
        <a:xfrm>
          <a:off x="2574445" y="2555486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1824851" y="295916"/>
              </a:lnTo>
              <a:lnTo>
                <a:pt x="1824851" y="4342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BC1B7-67A4-49A5-9BD6-34AEAA9D9A53}">
      <dsp:nvSpPr>
        <dsp:cNvPr id="0" name=""/>
        <dsp:cNvSpPr/>
      </dsp:nvSpPr>
      <dsp:spPr>
        <a:xfrm>
          <a:off x="2528725" y="2555486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5CEAA-2E17-4831-9D5C-9DF9182EE857}">
      <dsp:nvSpPr>
        <dsp:cNvPr id="0" name=""/>
        <dsp:cNvSpPr/>
      </dsp:nvSpPr>
      <dsp:spPr>
        <a:xfrm>
          <a:off x="749594" y="2555486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1824851" y="0"/>
              </a:moveTo>
              <a:lnTo>
                <a:pt x="1824851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51C27-CAB6-4222-BB47-D1FC93320F18}">
      <dsp:nvSpPr>
        <dsp:cNvPr id="0" name=""/>
        <dsp:cNvSpPr/>
      </dsp:nvSpPr>
      <dsp:spPr>
        <a:xfrm>
          <a:off x="2574445" y="1173161"/>
          <a:ext cx="2281063" cy="434231"/>
        </a:xfrm>
        <a:custGeom>
          <a:avLst/>
          <a:gdLst/>
          <a:ahLst/>
          <a:cxnLst/>
          <a:rect l="0" t="0" r="0" b="0"/>
          <a:pathLst>
            <a:path>
              <a:moveTo>
                <a:pt x="2281063" y="0"/>
              </a:moveTo>
              <a:lnTo>
                <a:pt x="2281063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5432B-C0AD-4181-AE1D-F676E724C110}">
      <dsp:nvSpPr>
        <dsp:cNvPr id="0" name=""/>
        <dsp:cNvSpPr/>
      </dsp:nvSpPr>
      <dsp:spPr>
        <a:xfrm>
          <a:off x="4108979" y="225068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A9A3F-729B-4784-899B-3356282FD792}">
      <dsp:nvSpPr>
        <dsp:cNvPr id="0" name=""/>
        <dsp:cNvSpPr/>
      </dsp:nvSpPr>
      <dsp:spPr>
        <a:xfrm>
          <a:off x="4274874" y="382669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/>
            <a:t>Estado general </a:t>
          </a:r>
          <a:r>
            <a:rPr lang="es-BO" sz="1400" b="1" kern="1200" dirty="0" smtClean="0">
              <a:solidFill>
                <a:srgbClr val="FF0000"/>
              </a:solidFill>
            </a:rPr>
            <a:t>Hemorragia</a:t>
          </a:r>
          <a:endParaRPr lang="pt-BR" sz="1400" b="1" kern="1200" dirty="0">
            <a:solidFill>
              <a:srgbClr val="FF0000"/>
            </a:solidFill>
          </a:endParaRPr>
        </a:p>
      </dsp:txBody>
      <dsp:txXfrm>
        <a:off x="4274874" y="382669"/>
        <a:ext cx="1493059" cy="948093"/>
      </dsp:txXfrm>
    </dsp:sp>
    <dsp:sp modelId="{BB17C809-F146-4291-9956-8660C61B7C40}">
      <dsp:nvSpPr>
        <dsp:cNvPr id="0" name=""/>
        <dsp:cNvSpPr/>
      </dsp:nvSpPr>
      <dsp:spPr>
        <a:xfrm>
          <a:off x="1827915" y="1607393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DACD3B-F3A3-4657-A56F-D35F78B12FE6}">
      <dsp:nvSpPr>
        <dsp:cNvPr id="0" name=""/>
        <dsp:cNvSpPr/>
      </dsp:nvSpPr>
      <dsp:spPr>
        <a:xfrm>
          <a:off x="1993810" y="1764993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/>
            <a:t>Bueno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>
              <a:solidFill>
                <a:srgbClr val="FF0000"/>
              </a:solidFill>
            </a:rPr>
            <a:t>Controlable</a:t>
          </a:r>
          <a:r>
            <a:rPr lang="es-BO" sz="1600" b="1" kern="1200" dirty="0" smtClean="0"/>
            <a:t> </a:t>
          </a:r>
          <a:endParaRPr lang="pt-BR" sz="1600" b="1" kern="1200" dirty="0"/>
        </a:p>
      </dsp:txBody>
      <dsp:txXfrm>
        <a:off x="1993810" y="1764993"/>
        <a:ext cx="1493059" cy="948093"/>
      </dsp:txXfrm>
    </dsp:sp>
    <dsp:sp modelId="{FF3E54B1-31AD-4545-914A-02CC80E92C69}">
      <dsp:nvSpPr>
        <dsp:cNvPr id="0" name=""/>
        <dsp:cNvSpPr/>
      </dsp:nvSpPr>
      <dsp:spPr>
        <a:xfrm>
          <a:off x="3064" y="2989717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EAE30B-7D75-420E-97E2-9153E0CE5B54}">
      <dsp:nvSpPr>
        <dsp:cNvPr id="0" name=""/>
        <dsp:cNvSpPr/>
      </dsp:nvSpPr>
      <dsp:spPr>
        <a:xfrm>
          <a:off x="168959" y="3147318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/>
            <a:t>Espera por el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/>
            <a:t>Aborto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/>
            <a:t>Completo</a:t>
          </a:r>
          <a:endParaRPr lang="pt-BR" sz="1400" b="1" kern="1200" dirty="0"/>
        </a:p>
      </dsp:txBody>
      <dsp:txXfrm>
        <a:off x="168959" y="3147318"/>
        <a:ext cx="1493059" cy="948093"/>
      </dsp:txXfrm>
    </dsp:sp>
    <dsp:sp modelId="{949E3939-1795-461C-98DB-257CA2E90F7E}">
      <dsp:nvSpPr>
        <dsp:cNvPr id="0" name=""/>
        <dsp:cNvSpPr/>
      </dsp:nvSpPr>
      <dsp:spPr>
        <a:xfrm>
          <a:off x="1827915" y="2989717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A21AD-1A5C-47B2-9E4E-0599B350B66C}">
      <dsp:nvSpPr>
        <dsp:cNvPr id="0" name=""/>
        <dsp:cNvSpPr/>
      </dsp:nvSpPr>
      <dsp:spPr>
        <a:xfrm>
          <a:off x="1993810" y="3147318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b="1" kern="1200" dirty="0" smtClean="0"/>
            <a:t>Refuerzo con oxitocina IM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b="1" kern="1200" dirty="0" smtClean="0"/>
            <a:t>1 a 2 UI cada 30 a 60 min</a:t>
          </a:r>
          <a:endParaRPr lang="pt-BR" sz="1300" b="1" kern="1200" dirty="0"/>
        </a:p>
      </dsp:txBody>
      <dsp:txXfrm>
        <a:off x="1993810" y="3147318"/>
        <a:ext cx="1493059" cy="948093"/>
      </dsp:txXfrm>
    </dsp:sp>
    <dsp:sp modelId="{589163FD-0980-4B49-A1EC-854636558651}">
      <dsp:nvSpPr>
        <dsp:cNvPr id="0" name=""/>
        <dsp:cNvSpPr/>
      </dsp:nvSpPr>
      <dsp:spPr>
        <a:xfrm>
          <a:off x="3652766" y="2989717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0787D2-C40C-4C77-9781-F961FA9FC148}">
      <dsp:nvSpPr>
        <dsp:cNvPr id="0" name=""/>
        <dsp:cNvSpPr/>
      </dsp:nvSpPr>
      <dsp:spPr>
        <a:xfrm>
          <a:off x="3818661" y="3147318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BO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Infusión  IV continua de 50 a 100 UI </a:t>
          </a:r>
          <a:r>
            <a:rPr kumimoji="0" lang="es-BO" sz="1400" b="1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pt-BR" sz="1400" b="1" kern="1200" dirty="0"/>
        </a:p>
      </dsp:txBody>
      <dsp:txXfrm>
        <a:off x="3818661" y="3147318"/>
        <a:ext cx="1493059" cy="948093"/>
      </dsp:txXfrm>
    </dsp:sp>
    <dsp:sp modelId="{05611580-F714-4680-8597-B5CFF10FBCE7}">
      <dsp:nvSpPr>
        <dsp:cNvPr id="0" name=""/>
        <dsp:cNvSpPr/>
      </dsp:nvSpPr>
      <dsp:spPr>
        <a:xfrm>
          <a:off x="6390042" y="1607393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737737-369D-4A48-97CA-5C883E0F8496}">
      <dsp:nvSpPr>
        <dsp:cNvPr id="0" name=""/>
        <dsp:cNvSpPr/>
      </dsp:nvSpPr>
      <dsp:spPr>
        <a:xfrm>
          <a:off x="6555938" y="1764993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b="1" kern="1200" dirty="0" smtClean="0"/>
            <a:t>Peligro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b="1" kern="1200" dirty="0" smtClean="0">
              <a:solidFill>
                <a:srgbClr val="FF0000"/>
              </a:solidFill>
            </a:rPr>
            <a:t>Profusa</a:t>
          </a:r>
          <a:r>
            <a:rPr lang="es-BO" sz="1800" b="1" kern="1200" dirty="0" smtClean="0"/>
            <a:t> </a:t>
          </a:r>
          <a:endParaRPr lang="pt-BR" sz="1800" b="1" kern="1200" dirty="0"/>
        </a:p>
      </dsp:txBody>
      <dsp:txXfrm>
        <a:off x="6555938" y="1764993"/>
        <a:ext cx="1493059" cy="948093"/>
      </dsp:txXfrm>
    </dsp:sp>
    <dsp:sp modelId="{DFE7F3BE-EBC9-4EB5-8ABF-93061369E370}">
      <dsp:nvSpPr>
        <dsp:cNvPr id="0" name=""/>
        <dsp:cNvSpPr/>
      </dsp:nvSpPr>
      <dsp:spPr>
        <a:xfrm>
          <a:off x="5477617" y="2989717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A6AC31-940A-4B69-946C-C55887A89182}">
      <dsp:nvSpPr>
        <dsp:cNvPr id="0" name=""/>
        <dsp:cNvSpPr/>
      </dsp:nvSpPr>
      <dsp:spPr>
        <a:xfrm>
          <a:off x="5643512" y="3147318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smtClean="0"/>
            <a:t>Aspiración de la cavidad uterina</a:t>
          </a:r>
          <a:endParaRPr lang="pt-BR" sz="1400" b="1" kern="1200" dirty="0"/>
        </a:p>
      </dsp:txBody>
      <dsp:txXfrm>
        <a:off x="5643512" y="3147318"/>
        <a:ext cx="1493059" cy="948093"/>
      </dsp:txXfrm>
    </dsp:sp>
    <dsp:sp modelId="{3ACE2649-45A4-4D8B-92E5-AC0E77AC1048}">
      <dsp:nvSpPr>
        <dsp:cNvPr id="0" name=""/>
        <dsp:cNvSpPr/>
      </dsp:nvSpPr>
      <dsp:spPr>
        <a:xfrm>
          <a:off x="7302468" y="2989717"/>
          <a:ext cx="1493059" cy="94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6CC104-EB3D-4398-83CC-DFDF15E8BAB0}">
      <dsp:nvSpPr>
        <dsp:cNvPr id="0" name=""/>
        <dsp:cNvSpPr/>
      </dsp:nvSpPr>
      <dsp:spPr>
        <a:xfrm>
          <a:off x="7468363" y="3147318"/>
          <a:ext cx="1493059" cy="94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smtClean="0"/>
            <a:t>Legrado </a:t>
          </a:r>
          <a:endParaRPr lang="pt-BR" sz="1600" b="1" kern="1200" dirty="0"/>
        </a:p>
      </dsp:txBody>
      <dsp:txXfrm>
        <a:off x="7468363" y="3147318"/>
        <a:ext cx="1493059" cy="9480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80461-FECC-4C30-AF31-72017566E97F}">
      <dsp:nvSpPr>
        <dsp:cNvPr id="0" name=""/>
        <dsp:cNvSpPr/>
      </dsp:nvSpPr>
      <dsp:spPr>
        <a:xfrm>
          <a:off x="796389" y="0"/>
          <a:ext cx="1945957" cy="1081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b="1" kern="1200" dirty="0" smtClean="0"/>
            <a:t>Clostridium perfringens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Cavidad uterina</a:t>
          </a:r>
          <a:endParaRPr lang="pt-BR" sz="1900" kern="1200" dirty="0"/>
        </a:p>
      </dsp:txBody>
      <dsp:txXfrm>
        <a:off x="796389" y="0"/>
        <a:ext cx="1945957" cy="1081087"/>
      </dsp:txXfrm>
    </dsp:sp>
    <dsp:sp modelId="{D0C3EA0C-FA04-4505-8931-A2EBC50AB4A1}">
      <dsp:nvSpPr>
        <dsp:cNvPr id="0" name=""/>
        <dsp:cNvSpPr/>
      </dsp:nvSpPr>
      <dsp:spPr>
        <a:xfrm rot="5400000">
          <a:off x="1566664" y="1108114"/>
          <a:ext cx="405407" cy="486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5400000">
        <a:off x="1566664" y="1108114"/>
        <a:ext cx="405407" cy="486489"/>
      </dsp:txXfrm>
    </dsp:sp>
    <dsp:sp modelId="{655E52A4-62B5-4A5B-8C4D-D1E69D11CFC2}">
      <dsp:nvSpPr>
        <dsp:cNvPr id="0" name=""/>
        <dsp:cNvSpPr/>
      </dsp:nvSpPr>
      <dsp:spPr>
        <a:xfrm>
          <a:off x="796389" y="1621631"/>
          <a:ext cx="1945957" cy="10810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Vía hematógena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Circulación general</a:t>
          </a:r>
          <a:endParaRPr lang="pt-BR" sz="1900" kern="1200" dirty="0"/>
        </a:p>
      </dsp:txBody>
      <dsp:txXfrm>
        <a:off x="796389" y="1621631"/>
        <a:ext cx="1945957" cy="1081087"/>
      </dsp:txXfrm>
    </dsp:sp>
    <dsp:sp modelId="{5C852331-6551-4A80-80E9-37A829931848}">
      <dsp:nvSpPr>
        <dsp:cNvPr id="0" name=""/>
        <dsp:cNvSpPr/>
      </dsp:nvSpPr>
      <dsp:spPr>
        <a:xfrm rot="5400000">
          <a:off x="1566664" y="2729745"/>
          <a:ext cx="405407" cy="486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5400000">
        <a:off x="1566664" y="2729745"/>
        <a:ext cx="405407" cy="486489"/>
      </dsp:txXfrm>
    </dsp:sp>
    <dsp:sp modelId="{BE44F1C3-3A3B-462A-B2A8-AF0C5FD8F433}">
      <dsp:nvSpPr>
        <dsp:cNvPr id="0" name=""/>
        <dsp:cNvSpPr/>
      </dsp:nvSpPr>
      <dsp:spPr>
        <a:xfrm>
          <a:off x="796389" y="3243262"/>
          <a:ext cx="1945957" cy="10810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HEMÓLISIS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900" kern="1200" dirty="0" smtClean="0"/>
            <a:t>Isquemia renal </a:t>
          </a:r>
          <a:r>
            <a:rPr lang="es-BO" sz="1900" kern="1200" dirty="0" err="1" smtClean="0"/>
            <a:t>anóxica</a:t>
          </a:r>
          <a:r>
            <a:rPr lang="es-BO" sz="1900" kern="1200" dirty="0" smtClean="0"/>
            <a:t>  </a:t>
          </a:r>
          <a:endParaRPr lang="pt-BR" sz="1900" kern="1200" dirty="0"/>
        </a:p>
      </dsp:txBody>
      <dsp:txXfrm>
        <a:off x="796389" y="3243262"/>
        <a:ext cx="1945957" cy="10810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4B88B-38C3-44B3-A483-338E8E79F772}">
      <dsp:nvSpPr>
        <dsp:cNvPr id="0" name=""/>
        <dsp:cNvSpPr/>
      </dsp:nvSpPr>
      <dsp:spPr>
        <a:xfrm>
          <a:off x="423947" y="0"/>
          <a:ext cx="3184553" cy="1098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Primeras 48 horas: </a:t>
          </a:r>
          <a:endParaRPr lang="pt-BR" sz="1800" kern="1200" dirty="0"/>
        </a:p>
      </dsp:txBody>
      <dsp:txXfrm>
        <a:off x="423947" y="0"/>
        <a:ext cx="3184553" cy="1098121"/>
      </dsp:txXfrm>
    </dsp:sp>
    <dsp:sp modelId="{D7B67421-BD50-4686-90FD-3B64C0D658EB}">
      <dsp:nvSpPr>
        <dsp:cNvPr id="0" name=""/>
        <dsp:cNvSpPr/>
      </dsp:nvSpPr>
      <dsp:spPr>
        <a:xfrm rot="5400000">
          <a:off x="1810326" y="1125575"/>
          <a:ext cx="411795" cy="49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5400000">
        <a:off x="1810326" y="1125575"/>
        <a:ext cx="411795" cy="494154"/>
      </dsp:txXfrm>
    </dsp:sp>
    <dsp:sp modelId="{E87408CC-7C63-44C4-9232-8D602BC28150}">
      <dsp:nvSpPr>
        <dsp:cNvPr id="0" name=""/>
        <dsp:cNvSpPr/>
      </dsp:nvSpPr>
      <dsp:spPr>
        <a:xfrm>
          <a:off x="423947" y="1647183"/>
          <a:ext cx="3184553" cy="1098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RIÑON: Ectasia capilar, edema intersticial, retracción isquemica de los glomérulos</a:t>
          </a:r>
          <a:endParaRPr lang="pt-BR" sz="1800" kern="1200" dirty="0"/>
        </a:p>
      </dsp:txBody>
      <dsp:txXfrm>
        <a:off x="423947" y="1647183"/>
        <a:ext cx="3184553" cy="1098121"/>
      </dsp:txXfrm>
    </dsp:sp>
    <dsp:sp modelId="{5AF3E1C5-8380-4F17-A903-D5C3D496A5D7}">
      <dsp:nvSpPr>
        <dsp:cNvPr id="0" name=""/>
        <dsp:cNvSpPr/>
      </dsp:nvSpPr>
      <dsp:spPr>
        <a:xfrm rot="5400000">
          <a:off x="1810326" y="2772758"/>
          <a:ext cx="411795" cy="49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5400000">
        <a:off x="1810326" y="2772758"/>
        <a:ext cx="411795" cy="494154"/>
      </dsp:txXfrm>
    </dsp:sp>
    <dsp:sp modelId="{B4187B72-8B97-4C1B-B992-D27887C21ABF}">
      <dsp:nvSpPr>
        <dsp:cNvPr id="0" name=""/>
        <dsp:cNvSpPr/>
      </dsp:nvSpPr>
      <dsp:spPr>
        <a:xfrm>
          <a:off x="423947" y="3294366"/>
          <a:ext cx="3184553" cy="1098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Luz del segmento intermedio y de los colectores obstruida por cilindros hemáticos.</a:t>
          </a:r>
          <a:endParaRPr lang="pt-BR" sz="1800" kern="1200" dirty="0"/>
        </a:p>
      </dsp:txBody>
      <dsp:txXfrm>
        <a:off x="423947" y="3294366"/>
        <a:ext cx="3184553" cy="10981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81EFD-1737-4816-A120-C907E63AF911}">
      <dsp:nvSpPr>
        <dsp:cNvPr id="0" name=""/>
        <dsp:cNvSpPr/>
      </dsp:nvSpPr>
      <dsp:spPr>
        <a:xfrm>
          <a:off x="1391808" y="2104010"/>
          <a:ext cx="2280607" cy="19322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TRIADA DE MONDOR</a:t>
          </a:r>
          <a:endParaRPr lang="pt-BR" sz="2400" kern="1200" dirty="0"/>
        </a:p>
      </dsp:txBody>
      <dsp:txXfrm>
        <a:off x="1391808" y="2104010"/>
        <a:ext cx="2280607" cy="1932235"/>
      </dsp:txXfrm>
    </dsp:sp>
    <dsp:sp modelId="{8C02D37B-265F-4AA9-8B56-48ECE2E5927C}">
      <dsp:nvSpPr>
        <dsp:cNvPr id="0" name=""/>
        <dsp:cNvSpPr/>
      </dsp:nvSpPr>
      <dsp:spPr>
        <a:xfrm>
          <a:off x="1754427" y="604876"/>
          <a:ext cx="1555369" cy="1555369"/>
        </a:xfrm>
        <a:prstGeom prst="ellipse">
          <a:avLst/>
        </a:prstGeom>
        <a:solidFill>
          <a:schemeClr val="accent2">
            <a:alpha val="50000"/>
            <a:hueOff val="2250663"/>
            <a:satOff val="834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ANEMIA</a:t>
          </a:r>
          <a:endParaRPr lang="pt-BR" sz="1600" kern="1200" dirty="0"/>
        </a:p>
      </dsp:txBody>
      <dsp:txXfrm>
        <a:off x="1754427" y="604876"/>
        <a:ext cx="1555369" cy="1555369"/>
      </dsp:txXfrm>
    </dsp:sp>
    <dsp:sp modelId="{484C6639-7B56-45B6-93C2-2DA999DDF462}">
      <dsp:nvSpPr>
        <dsp:cNvPr id="0" name=""/>
        <dsp:cNvSpPr/>
      </dsp:nvSpPr>
      <dsp:spPr>
        <a:xfrm>
          <a:off x="3507105" y="2880324"/>
          <a:ext cx="1555369" cy="1555369"/>
        </a:xfrm>
        <a:prstGeom prst="ellipse">
          <a:avLst/>
        </a:prstGeom>
        <a:solidFill>
          <a:schemeClr val="accent2">
            <a:alpha val="50000"/>
            <a:hueOff val="4501327"/>
            <a:satOff val="1667"/>
            <a:lumOff val="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ICTERICIA</a:t>
          </a:r>
          <a:endParaRPr lang="pt-BR" sz="1600" kern="1200" dirty="0"/>
        </a:p>
      </dsp:txBody>
      <dsp:txXfrm>
        <a:off x="3507105" y="2880324"/>
        <a:ext cx="1555369" cy="1555369"/>
      </dsp:txXfrm>
    </dsp:sp>
    <dsp:sp modelId="{8CD0A100-6B81-4315-A26F-4F5E4B948533}">
      <dsp:nvSpPr>
        <dsp:cNvPr id="0" name=""/>
        <dsp:cNvSpPr/>
      </dsp:nvSpPr>
      <dsp:spPr>
        <a:xfrm>
          <a:off x="1748" y="2880324"/>
          <a:ext cx="1555369" cy="1555369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HEMOGLOBINURIA</a:t>
          </a:r>
          <a:endParaRPr lang="pt-BR" sz="1600" kern="1200" dirty="0"/>
        </a:p>
      </dsp:txBody>
      <dsp:txXfrm>
        <a:off x="1748" y="2880324"/>
        <a:ext cx="1555369" cy="155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9442B1-EC7C-4F0D-B876-494F07B4AFB0}" type="datetimeFigureOut">
              <a:rPr lang="pt-BR" smtClean="0"/>
              <a:pPr/>
              <a:t>1/8/2013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B602E5-D373-4E0B-ABD8-180270B21F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458200" cy="1470025"/>
          </a:xfrm>
        </p:spPr>
        <p:txBody>
          <a:bodyPr/>
          <a:lstStyle/>
          <a:p>
            <a:pPr algn="ctr"/>
            <a:r>
              <a:rPr lang="es-BO" b="1" dirty="0" smtClean="0"/>
              <a:t>Hemorragias de la primera mitad del embarazo</a:t>
            </a:r>
            <a:endParaRPr lang="pt-BR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5400600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BO" dirty="0" smtClean="0"/>
          </a:p>
          <a:p>
            <a:r>
              <a:rPr lang="es-BO" dirty="0" smtClean="0"/>
              <a:t>Docente: </a:t>
            </a:r>
            <a:r>
              <a:rPr lang="es-BO" b="1" dirty="0" smtClean="0"/>
              <a:t>Dra. </a:t>
            </a:r>
            <a:r>
              <a:rPr lang="es-BO" b="1" dirty="0" err="1" smtClean="0"/>
              <a:t>Maria</a:t>
            </a:r>
            <a:r>
              <a:rPr lang="es-BO" b="1" dirty="0" smtClean="0"/>
              <a:t> del Carmen   </a:t>
            </a:r>
          </a:p>
          <a:p>
            <a:r>
              <a:rPr lang="es-BO" b="1" smtClean="0"/>
              <a:t>                  Iriarte B.</a:t>
            </a:r>
            <a:endParaRPr lang="es-BO" b="1" dirty="0" smtClean="0"/>
          </a:p>
          <a:p>
            <a:r>
              <a:rPr lang="es-BO" dirty="0" err="1" smtClean="0"/>
              <a:t>Ginecoobstetricia</a:t>
            </a:r>
            <a:r>
              <a:rPr lang="es-BO" dirty="0" smtClean="0"/>
              <a:t> </a:t>
            </a:r>
          </a:p>
          <a:p>
            <a:r>
              <a:rPr lang="pt-BR" dirty="0" err="1" smtClean="0"/>
              <a:t>Gestion</a:t>
            </a:r>
            <a:r>
              <a:rPr lang="pt-BR" dirty="0" smtClean="0"/>
              <a:t> :2013</a:t>
            </a:r>
            <a:endParaRPr lang="pt-BR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475656" y="332656"/>
            <a:ext cx="6192688" cy="6480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B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 MAYOR DE SAN SIMON</a:t>
            </a:r>
            <a:r>
              <a:rPr kumimoji="0" lang="es-B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s-BO" sz="2400" baseline="0" dirty="0" smtClean="0">
                <a:solidFill>
                  <a:schemeClr val="bg1"/>
                </a:solidFill>
              </a:rPr>
              <a:t>FACULTAD</a:t>
            </a:r>
            <a:r>
              <a:rPr lang="es-BO" sz="2400" dirty="0" smtClean="0">
                <a:solidFill>
                  <a:schemeClr val="bg1"/>
                </a:solidFill>
              </a:rPr>
              <a:t> DE MEDICINA “DR. AURELIO MELEAN”</a:t>
            </a:r>
            <a:endParaRPr kumimoji="0" lang="es-B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14290"/>
            <a:ext cx="1620838" cy="1638300"/>
            <a:chOff x="1440" y="729"/>
            <a:chExt cx="1821" cy="2498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440" y="740"/>
              <a:ext cx="1813" cy="2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3" y="0"/>
                </a:cxn>
                <a:cxn ang="0">
                  <a:pos x="907" y="2487"/>
                </a:cxn>
                <a:cxn ang="0">
                  <a:pos x="0" y="0"/>
                </a:cxn>
              </a:cxnLst>
              <a:rect l="0" t="0" r="r" b="b"/>
              <a:pathLst>
                <a:path w="1813" h="2487">
                  <a:moveTo>
                    <a:pt x="0" y="0"/>
                  </a:moveTo>
                  <a:lnTo>
                    <a:pt x="1813" y="0"/>
                  </a:lnTo>
                  <a:lnTo>
                    <a:pt x="907" y="2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440" y="740"/>
              <a:ext cx="1813" cy="2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3" y="0"/>
                </a:cxn>
                <a:cxn ang="0">
                  <a:pos x="907" y="2487"/>
                </a:cxn>
                <a:cxn ang="0">
                  <a:pos x="0" y="0"/>
                </a:cxn>
              </a:cxnLst>
              <a:rect l="0" t="0" r="r" b="b"/>
              <a:pathLst>
                <a:path w="1813" h="2487">
                  <a:moveTo>
                    <a:pt x="0" y="0"/>
                  </a:moveTo>
                  <a:lnTo>
                    <a:pt x="1813" y="0"/>
                  </a:lnTo>
                  <a:lnTo>
                    <a:pt x="907" y="2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195" y="1656"/>
              <a:ext cx="311" cy="272"/>
            </a:xfrm>
            <a:custGeom>
              <a:avLst/>
              <a:gdLst/>
              <a:ahLst/>
              <a:cxnLst>
                <a:cxn ang="0">
                  <a:pos x="156" y="272"/>
                </a:cxn>
                <a:cxn ang="0">
                  <a:pos x="311" y="170"/>
                </a:cxn>
                <a:cxn ang="0">
                  <a:pos x="252" y="0"/>
                </a:cxn>
                <a:cxn ang="0">
                  <a:pos x="59" y="0"/>
                </a:cxn>
                <a:cxn ang="0">
                  <a:pos x="0" y="170"/>
                </a:cxn>
                <a:cxn ang="0">
                  <a:pos x="156" y="272"/>
                </a:cxn>
              </a:cxnLst>
              <a:rect l="0" t="0" r="r" b="b"/>
              <a:pathLst>
                <a:path w="311" h="272">
                  <a:moveTo>
                    <a:pt x="156" y="272"/>
                  </a:moveTo>
                  <a:lnTo>
                    <a:pt x="311" y="170"/>
                  </a:lnTo>
                  <a:lnTo>
                    <a:pt x="252" y="0"/>
                  </a:lnTo>
                  <a:lnTo>
                    <a:pt x="59" y="0"/>
                  </a:lnTo>
                  <a:lnTo>
                    <a:pt x="0" y="170"/>
                  </a:lnTo>
                  <a:lnTo>
                    <a:pt x="156" y="272"/>
                  </a:lnTo>
                  <a:close/>
                </a:path>
              </a:pathLst>
            </a:custGeom>
            <a:solidFill>
              <a:srgbClr val="FFFFFF"/>
            </a:solidFill>
            <a:ln w="5715">
              <a:solidFill>
                <a:srgbClr val="333399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199" y="1656"/>
              <a:ext cx="303" cy="262"/>
            </a:xfrm>
            <a:custGeom>
              <a:avLst/>
              <a:gdLst/>
              <a:ahLst/>
              <a:cxnLst>
                <a:cxn ang="0">
                  <a:pos x="118" y="164"/>
                </a:cxn>
                <a:cxn ang="0">
                  <a:pos x="152" y="262"/>
                </a:cxn>
                <a:cxn ang="0">
                  <a:pos x="188" y="164"/>
                </a:cxn>
                <a:cxn ang="0">
                  <a:pos x="303" y="164"/>
                </a:cxn>
                <a:cxn ang="0">
                  <a:pos x="207" y="102"/>
                </a:cxn>
                <a:cxn ang="0">
                  <a:pos x="244" y="0"/>
                </a:cxn>
                <a:cxn ang="0">
                  <a:pos x="152" y="61"/>
                </a:cxn>
                <a:cxn ang="0">
                  <a:pos x="59" y="0"/>
                </a:cxn>
                <a:cxn ang="0">
                  <a:pos x="92" y="102"/>
                </a:cxn>
                <a:cxn ang="0">
                  <a:pos x="0" y="164"/>
                </a:cxn>
                <a:cxn ang="0">
                  <a:pos x="118" y="164"/>
                </a:cxn>
              </a:cxnLst>
              <a:rect l="0" t="0" r="r" b="b"/>
              <a:pathLst>
                <a:path w="303" h="262">
                  <a:moveTo>
                    <a:pt x="118" y="164"/>
                  </a:moveTo>
                  <a:lnTo>
                    <a:pt x="152" y="262"/>
                  </a:lnTo>
                  <a:lnTo>
                    <a:pt x="188" y="164"/>
                  </a:lnTo>
                  <a:lnTo>
                    <a:pt x="303" y="164"/>
                  </a:lnTo>
                  <a:lnTo>
                    <a:pt x="207" y="102"/>
                  </a:lnTo>
                  <a:lnTo>
                    <a:pt x="244" y="0"/>
                  </a:lnTo>
                  <a:lnTo>
                    <a:pt x="152" y="61"/>
                  </a:lnTo>
                  <a:lnTo>
                    <a:pt x="59" y="0"/>
                  </a:lnTo>
                  <a:lnTo>
                    <a:pt x="92" y="102"/>
                  </a:lnTo>
                  <a:lnTo>
                    <a:pt x="0" y="164"/>
                  </a:lnTo>
                  <a:lnTo>
                    <a:pt x="118" y="164"/>
                  </a:lnTo>
                  <a:close/>
                </a:path>
              </a:pathLst>
            </a:custGeom>
            <a:solidFill>
              <a:srgbClr val="FF0000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448" y="729"/>
              <a:ext cx="899" cy="1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699"/>
                </a:cxn>
                <a:cxn ang="0">
                  <a:pos x="414" y="1157"/>
                </a:cxn>
                <a:cxn ang="0">
                  <a:pos x="0" y="0"/>
                </a:cxn>
              </a:cxnLst>
              <a:rect l="0" t="0" r="r" b="b"/>
              <a:pathLst>
                <a:path w="899" h="1157">
                  <a:moveTo>
                    <a:pt x="0" y="0"/>
                  </a:moveTo>
                  <a:lnTo>
                    <a:pt x="899" y="699"/>
                  </a:lnTo>
                  <a:lnTo>
                    <a:pt x="414" y="1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47" y="740"/>
              <a:ext cx="914" cy="1157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914" y="0"/>
                </a:cxn>
                <a:cxn ang="0">
                  <a:pos x="488" y="1157"/>
                </a:cxn>
                <a:cxn ang="0">
                  <a:pos x="0" y="699"/>
                </a:cxn>
              </a:cxnLst>
              <a:rect l="0" t="0" r="r" b="b"/>
              <a:pathLst>
                <a:path w="914" h="1157">
                  <a:moveTo>
                    <a:pt x="0" y="699"/>
                  </a:moveTo>
                  <a:lnTo>
                    <a:pt x="914" y="0"/>
                  </a:lnTo>
                  <a:lnTo>
                    <a:pt x="488" y="1157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333399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347" y="1928"/>
              <a:ext cx="4" cy="584"/>
            </a:xfrm>
            <a:prstGeom prst="line">
              <a:avLst/>
            </a:prstGeom>
            <a:noFill/>
            <a:ln w="5715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336" y="2506"/>
              <a:ext cx="26" cy="22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1" y="3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2" y="3"/>
                </a:cxn>
                <a:cxn ang="0">
                  <a:pos x="26" y="0"/>
                </a:cxn>
                <a:cxn ang="0">
                  <a:pos x="11" y="22"/>
                </a:cxn>
              </a:cxnLst>
              <a:rect l="0" t="0" r="r" b="b"/>
              <a:pathLst>
                <a:path w="26" h="22">
                  <a:moveTo>
                    <a:pt x="11" y="2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151" y="1826"/>
              <a:ext cx="355" cy="600"/>
            </a:xfrm>
            <a:prstGeom prst="line">
              <a:avLst/>
            </a:prstGeom>
            <a:noFill/>
            <a:ln w="5715">
              <a:solidFill>
                <a:srgbClr val="333399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140" y="2416"/>
              <a:ext cx="26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22" y="10"/>
                </a:cxn>
                <a:cxn ang="0">
                  <a:pos x="26" y="10"/>
                </a:cxn>
                <a:cxn ang="0">
                  <a:pos x="0" y="25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195" y="1826"/>
              <a:ext cx="363" cy="600"/>
            </a:xfrm>
            <a:prstGeom prst="line">
              <a:avLst/>
            </a:prstGeom>
            <a:noFill/>
            <a:ln w="5715">
              <a:solidFill>
                <a:srgbClr val="333399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543" y="2416"/>
              <a:ext cx="22" cy="25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5" y="7"/>
                </a:cxn>
                <a:cxn ang="0">
                  <a:pos x="18" y="7"/>
                </a:cxn>
                <a:cxn ang="0">
                  <a:pos x="22" y="4"/>
                </a:cxn>
                <a:cxn ang="0">
                  <a:pos x="22" y="0"/>
                </a:cxn>
                <a:cxn ang="0">
                  <a:pos x="22" y="2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872" y="729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UMSS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1926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inminente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5400684" cy="47171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BO" dirty="0" smtClean="0"/>
              <a:t>Exageración de los síntomas y signos anteriores: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Dolores más intensos y sostenidos.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Hemorragia más abundante con coágulos. </a:t>
            </a:r>
          </a:p>
          <a:p>
            <a:pPr>
              <a:lnSpc>
                <a:spcPct val="150000"/>
              </a:lnSpc>
              <a:buNone/>
            </a:pPr>
            <a:endParaRPr lang="es-BO" dirty="0" smtClean="0"/>
          </a:p>
          <a:p>
            <a:pPr algn="ctr">
              <a:lnSpc>
                <a:spcPct val="150000"/>
              </a:lnSpc>
              <a:buNone/>
            </a:pPr>
            <a:r>
              <a:rPr lang="es-BO" dirty="0" smtClean="0"/>
              <a:t>Si se produce cambios en cuello uterino – dilatación o existe rotura de membranas:</a:t>
            </a:r>
          </a:p>
          <a:p>
            <a:pPr algn="ctr">
              <a:lnSpc>
                <a:spcPct val="150000"/>
              </a:lnSpc>
              <a:buNone/>
            </a:pPr>
            <a:r>
              <a:rPr lang="es-BO" dirty="0" smtClean="0"/>
              <a:t>  </a:t>
            </a:r>
            <a:r>
              <a:rPr lang="es-BO" b="1" i="1" dirty="0" smtClean="0">
                <a:solidFill>
                  <a:srgbClr val="0070C0"/>
                </a:solidFill>
              </a:rPr>
              <a:t>Aborto inevitable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88873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diferido o retenido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5900750" cy="47171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s-BO" dirty="0" smtClean="0">
                <a:solidFill>
                  <a:srgbClr val="002060"/>
                </a:solidFill>
              </a:rPr>
              <a:t>	Muerte del huevo </a:t>
            </a:r>
            <a:r>
              <a:rPr lang="es-BO" i="1" dirty="0" smtClean="0">
                <a:solidFill>
                  <a:srgbClr val="002060"/>
                </a:solidFill>
              </a:rPr>
              <a:t>in utero </a:t>
            </a:r>
            <a:r>
              <a:rPr lang="es-BO" dirty="0" smtClean="0">
                <a:solidFill>
                  <a:srgbClr val="002060"/>
                </a:solidFill>
              </a:rPr>
              <a:t>sin contracciones o sin dilatación suficiente del cuello uterino para la expulsión del mismo.</a:t>
            </a:r>
          </a:p>
          <a:p>
            <a:pPr algn="just">
              <a:lnSpc>
                <a:spcPct val="160000"/>
              </a:lnSpc>
            </a:pPr>
            <a:r>
              <a:rPr lang="es-BO" dirty="0" smtClean="0"/>
              <a:t>Ecografía: </a:t>
            </a:r>
          </a:p>
          <a:p>
            <a:pPr lvl="1" algn="just">
              <a:lnSpc>
                <a:spcPct val="16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BO" dirty="0" smtClean="0">
                <a:solidFill>
                  <a:schemeClr val="accent4">
                    <a:lumMod val="75000"/>
                  </a:schemeClr>
                </a:solidFill>
              </a:rPr>
              <a:t>Huevo muerto: regresión de las estructuras.</a:t>
            </a:r>
          </a:p>
          <a:p>
            <a:pPr lvl="1" algn="just">
              <a:lnSpc>
                <a:spcPct val="160000"/>
              </a:lnSpc>
            </a:pPr>
            <a:r>
              <a:rPr lang="es-BO" dirty="0" smtClean="0"/>
              <a:t>Aborto reciente: Imágenes similar a un embarazo normal, pero sin actividad cardiaca y movimientos activos.</a:t>
            </a:r>
          </a:p>
          <a:p>
            <a:pPr lvl="1" algn="just">
              <a:lnSpc>
                <a:spcPct val="160000"/>
              </a:lnSpc>
            </a:pPr>
            <a:r>
              <a:rPr lang="es-BO" dirty="0" smtClean="0"/>
              <a:t>Muerte + de 24 horas: alteraciones estructurales del embrión y del saco gestacional.</a:t>
            </a:r>
          </a:p>
          <a:p>
            <a:pPr lvl="1" algn="just">
              <a:lnSpc>
                <a:spcPct val="16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BO" dirty="0" smtClean="0">
                <a:solidFill>
                  <a:schemeClr val="accent4">
                    <a:lumMod val="75000"/>
                  </a:schemeClr>
                </a:solidFill>
              </a:rPr>
              <a:t>Huevo anembrionado: aumento inusitado sólo del saco ovular.</a:t>
            </a:r>
            <a:endParaRPr lang="es-BO" dirty="0" smtClean="0"/>
          </a:p>
          <a:p>
            <a:pPr lvl="1" algn="just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9" y="2714620"/>
            <a:ext cx="2714612" cy="343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475252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en curso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s-BO" dirty="0" smtClean="0"/>
          </a:p>
          <a:p>
            <a:pPr>
              <a:lnSpc>
                <a:spcPct val="150000"/>
              </a:lnSpc>
            </a:pPr>
            <a:r>
              <a:rPr lang="es-BO" dirty="0" smtClean="0"/>
              <a:t>Pérdida de liquido amniótico:</a:t>
            </a:r>
            <a:r>
              <a:rPr lang="es-BO" dirty="0" smtClean="0">
                <a:solidFill>
                  <a:srgbClr val="002060"/>
                </a:solidFill>
              </a:rPr>
              <a:t> hidrorrea clara con metrorragia.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Aparición de trozos parciales o de la totalidad del huevo expulsado hacia el exterior. 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68052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incompleto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5329246" cy="486004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BO" sz="2600" dirty="0" smtClean="0">
                <a:solidFill>
                  <a:srgbClr val="002060"/>
                </a:solidFill>
              </a:rPr>
              <a:t>	Parte del producto o restos ovulares retenidos dentro de la cavidad uterina, parcialmente ocupada.</a:t>
            </a:r>
          </a:p>
          <a:p>
            <a:pPr>
              <a:lnSpc>
                <a:spcPct val="150000"/>
              </a:lnSpc>
              <a:buNone/>
            </a:pPr>
            <a:r>
              <a:rPr lang="es-BO" b="1" dirty="0" smtClean="0">
                <a:solidFill>
                  <a:srgbClr val="7030A0"/>
                </a:solidFill>
              </a:rPr>
              <a:t>Clínica: 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Útero se mantiene blando, grande, sin retraerse.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Cuello uterino permanece dilatado en sus dos orificios: OCI y OCE.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Hemorragia profusa y persistente.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357430"/>
            <a:ext cx="27123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466850"/>
            <a:ext cx="5543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completo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BO" sz="2400" dirty="0" smtClean="0">
                <a:solidFill>
                  <a:srgbClr val="002060"/>
                </a:solidFill>
              </a:rPr>
              <a:t>	El producto y los restos ovulares son expulsados espontánea y completamente del útero.</a:t>
            </a:r>
          </a:p>
          <a:p>
            <a:pPr algn="just">
              <a:lnSpc>
                <a:spcPct val="150000"/>
              </a:lnSpc>
              <a:buNone/>
            </a:pPr>
            <a:r>
              <a:rPr lang="es-BO" sz="2400" dirty="0" smtClean="0">
                <a:solidFill>
                  <a:srgbClr val="002060"/>
                </a:solidFill>
              </a:rPr>
              <a:t>Por lo general ocurre antes de la 12 semanas.</a:t>
            </a:r>
          </a:p>
          <a:p>
            <a:pPr>
              <a:lnSpc>
                <a:spcPct val="150000"/>
              </a:lnSpc>
              <a:buNone/>
            </a:pPr>
            <a:r>
              <a:rPr lang="es-BO" b="1" dirty="0" smtClean="0">
                <a:solidFill>
                  <a:srgbClr val="7030A0"/>
                </a:solidFill>
              </a:rPr>
              <a:t>Clínica: </a:t>
            </a:r>
          </a:p>
          <a:p>
            <a:pPr>
              <a:lnSpc>
                <a:spcPct val="150000"/>
              </a:lnSpc>
            </a:pPr>
            <a:r>
              <a:rPr lang="es-BO" dirty="0" smtClean="0">
                <a:solidFill>
                  <a:srgbClr val="C00000"/>
                </a:solidFill>
              </a:rPr>
              <a:t>Acmé doloroso y hemorrágico 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Desaparece los cólicos uterinos y la hemorragia.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Utero recupera su tamaño y consistencia.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Cierre del OCI.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508104" y="4221088"/>
            <a:ext cx="792088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31498"/>
          <a:stretch>
            <a:fillRect/>
          </a:stretch>
        </p:blipFill>
        <p:spPr bwMode="auto">
          <a:xfrm>
            <a:off x="6300192" y="2708920"/>
            <a:ext cx="2664296" cy="136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BO" dirty="0" smtClean="0">
                <a:solidFill>
                  <a:srgbClr val="002060"/>
                </a:solidFill>
              </a:rPr>
              <a:t>	Cuadro caracterizado por tres o más abortos espontáneos sucesivos.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Posibilidad de embarazo a término luego de 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</a:pPr>
            <a:r>
              <a:rPr lang="es-BO" dirty="0" smtClean="0">
                <a:solidFill>
                  <a:srgbClr val="C00000"/>
                </a:solidFill>
              </a:rPr>
              <a:t>1 aborto: 80%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</a:pPr>
            <a:r>
              <a:rPr lang="es-BO" dirty="0" smtClean="0">
                <a:solidFill>
                  <a:srgbClr val="C00000"/>
                </a:solidFill>
              </a:rPr>
              <a:t>2 abortos: 70%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</a:pPr>
            <a:r>
              <a:rPr lang="es-BO" dirty="0" smtClean="0">
                <a:solidFill>
                  <a:srgbClr val="C00000"/>
                </a:solidFill>
              </a:rPr>
              <a:t>3 abortos: 50%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sz="3600" dirty="0" smtClean="0"/>
              <a:t>Formas clínicas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b="1" i="1" dirty="0" smtClean="0">
                <a:solidFill>
                  <a:srgbClr val="0070C0"/>
                </a:solidFill>
              </a:rPr>
              <a:t>Aborto habitual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BO" b="1" dirty="0" smtClean="0"/>
              <a:t>Hemorragias de la primera mitad del embarazo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002060"/>
                </a:solidFill>
              </a:rPr>
              <a:t>ABORTO</a:t>
            </a:r>
          </a:p>
          <a:p>
            <a:pPr>
              <a:lnSpc>
                <a:spcPct val="150000"/>
              </a:lnSpc>
            </a:pPr>
            <a:r>
              <a:rPr lang="es-BO" sz="2000" b="1" dirty="0" smtClean="0">
                <a:solidFill>
                  <a:srgbClr val="00B050"/>
                </a:solidFill>
              </a:rPr>
              <a:t>SINDROME ANTIFOSFOLIPÍDICO DEL EMBARAZO</a:t>
            </a:r>
          </a:p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7030A0"/>
                </a:solidFill>
              </a:rPr>
              <a:t>SINDROME ICTEROAZOÉMICO DE MONDOR</a:t>
            </a:r>
          </a:p>
          <a:p>
            <a:pPr>
              <a:lnSpc>
                <a:spcPct val="150000"/>
              </a:lnSpc>
            </a:pPr>
            <a:r>
              <a:rPr lang="es-BO" sz="2400" dirty="0" smtClean="0"/>
              <a:t>EMBARAZO ECTÓPICO</a:t>
            </a:r>
          </a:p>
          <a:p>
            <a:pPr>
              <a:lnSpc>
                <a:spcPct val="150000"/>
              </a:lnSpc>
            </a:pPr>
            <a:r>
              <a:rPr lang="es-BO" sz="2400" dirty="0" smtClean="0"/>
              <a:t>MOLA HIDATIFORME</a:t>
            </a:r>
          </a:p>
          <a:p>
            <a:pPr>
              <a:lnSpc>
                <a:spcPct val="150000"/>
              </a:lnSpc>
            </a:pPr>
            <a:r>
              <a:rPr lang="es-BO" sz="2400" dirty="0" smtClean="0"/>
              <a:t>CORIOCARCINOMA</a:t>
            </a:r>
          </a:p>
          <a:p>
            <a:endParaRPr lang="pt-BR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14700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infectado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BO" sz="2400" dirty="0" smtClean="0">
                <a:solidFill>
                  <a:srgbClr val="002060"/>
                </a:solidFill>
              </a:rPr>
              <a:t>	Cuadro de aborto incompleto no solucionado correctamente asociado a infecciones ascendentes o maniobras quirúrgicas no asépticas. </a:t>
            </a:r>
          </a:p>
          <a:p>
            <a:pPr algn="just">
              <a:lnSpc>
                <a:spcPct val="150000"/>
              </a:lnSpc>
              <a:buNone/>
            </a:pPr>
            <a:r>
              <a:rPr lang="es-BO" sz="2400" b="1" dirty="0" smtClean="0">
                <a:solidFill>
                  <a:srgbClr val="00B050"/>
                </a:solidFill>
              </a:rPr>
              <a:t>Formas clínicas: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es-BO" sz="2400" dirty="0" smtClean="0"/>
              <a:t>Endocervicitis, endometritis y miometritis agudas.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es-BO" sz="2400" dirty="0" smtClean="0"/>
              <a:t>Cuadros sépticos por </a:t>
            </a:r>
            <a:r>
              <a:rPr lang="es-BO" sz="2400" i="1" dirty="0" smtClean="0"/>
              <a:t>vía hematógena</a:t>
            </a:r>
            <a:r>
              <a:rPr lang="es-BO" sz="2400" dirty="0" smtClean="0"/>
              <a:t> - </a:t>
            </a:r>
            <a:r>
              <a:rPr lang="es-BO" sz="2400" b="1" i="1" dirty="0" smtClean="0">
                <a:solidFill>
                  <a:srgbClr val="0070C0"/>
                </a:solidFill>
              </a:rPr>
              <a:t>Aborto séptico</a:t>
            </a:r>
            <a:endParaRPr lang="es-BO" sz="2400" dirty="0" smtClean="0"/>
          </a:p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es-BO" sz="2400" dirty="0" smtClean="0"/>
              <a:t>Parametritis agudas bilaterales/ supuración y compromiso del peritoneo pelviano – absceso del fondo de saco de Douglas por </a:t>
            </a:r>
            <a:r>
              <a:rPr lang="es-BO" sz="2400" i="1" dirty="0" smtClean="0"/>
              <a:t>vía linfática</a:t>
            </a:r>
            <a:r>
              <a:rPr lang="es-BO" sz="2400" dirty="0" smtClean="0"/>
              <a:t>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es-BO" sz="2400" dirty="0" smtClean="0"/>
              <a:t>Salpingitis aguda o piosálpinx por </a:t>
            </a:r>
            <a:r>
              <a:rPr lang="es-BO" sz="2400" i="1" dirty="0" smtClean="0"/>
              <a:t>vía canalicular</a:t>
            </a:r>
            <a:r>
              <a:rPr lang="es-BO" sz="2400" dirty="0" smtClean="0"/>
              <a:t>.</a:t>
            </a:r>
          </a:p>
          <a:p>
            <a:pPr lvl="1" algn="just">
              <a:lnSpc>
                <a:spcPct val="150000"/>
              </a:lnSpc>
            </a:pPr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BO" b="1" i="1" dirty="0" smtClean="0">
                <a:solidFill>
                  <a:srgbClr val="0070C0"/>
                </a:solidFill>
              </a:rPr>
              <a:t>Aborto infectado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BO" sz="2900" b="1" dirty="0" smtClean="0">
                <a:solidFill>
                  <a:srgbClr val="002060"/>
                </a:solidFill>
              </a:rPr>
              <a:t>Síntomas y signos: 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Reagudización del dolor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Fiebre en picos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Palidez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Taquicardia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Escalofríos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Hemorragia genital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Flujo purulento fétido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Útero agrandado, blando y doloroso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Tacto vaginal: fosas ilíacas dolorosas – dolor parametrial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Signos locales de peritonitis.</a:t>
            </a:r>
          </a:p>
          <a:p>
            <a:pPr lvl="1" algn="just">
              <a:lnSpc>
                <a:spcPct val="150000"/>
              </a:lnSpc>
            </a:pPr>
            <a:endParaRPr lang="es-BO" dirty="0" smtClean="0"/>
          </a:p>
          <a:p>
            <a:pPr lvl="1" algn="just">
              <a:lnSpc>
                <a:spcPct val="150000"/>
              </a:lnSpc>
            </a:pPr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1648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BO" dirty="0" smtClean="0">
                <a:solidFill>
                  <a:schemeClr val="bg1"/>
                </a:solidFill>
              </a:rPr>
              <a:t>EVOLUCIÓN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16016" y="980728"/>
            <a:ext cx="4041775" cy="457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BO" dirty="0" smtClean="0">
                <a:solidFill>
                  <a:schemeClr val="bg1"/>
                </a:solidFill>
              </a:rPr>
              <a:t>COMPLICACIONES</a:t>
            </a:r>
            <a:r>
              <a:rPr lang="es-BO" dirty="0" smtClean="0"/>
              <a:t> </a:t>
            </a:r>
            <a:endParaRPr lang="pt-B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1556792"/>
            <a:ext cx="4041648" cy="50379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BO" sz="2400" b="1" dirty="0" smtClean="0"/>
              <a:t>Amenaza de aborto </a:t>
            </a:r>
          </a:p>
          <a:p>
            <a:pPr algn="just">
              <a:lnSpc>
                <a:spcPct val="150000"/>
              </a:lnSpc>
            </a:pPr>
            <a:r>
              <a:rPr lang="es-BO" sz="2400" dirty="0" smtClean="0"/>
              <a:t>Embarazo normal</a:t>
            </a:r>
          </a:p>
          <a:p>
            <a:pPr algn="just">
              <a:lnSpc>
                <a:spcPct val="150000"/>
              </a:lnSpc>
            </a:pPr>
            <a:r>
              <a:rPr lang="es-BO" sz="2400" dirty="0" smtClean="0"/>
              <a:t>Muerte del feto y retención</a:t>
            </a:r>
          </a:p>
          <a:p>
            <a:pPr algn="just">
              <a:lnSpc>
                <a:spcPct val="150000"/>
              </a:lnSpc>
            </a:pPr>
            <a:r>
              <a:rPr lang="es-BO" sz="2400" dirty="0" smtClean="0"/>
              <a:t>Aborto inevitable</a:t>
            </a:r>
          </a:p>
          <a:p>
            <a:pPr lvl="1" algn="just">
              <a:lnSpc>
                <a:spcPct val="150000"/>
              </a:lnSpc>
            </a:pPr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Expulsión total – </a:t>
            </a:r>
            <a:r>
              <a:rPr lang="es-BO" sz="2400" b="1" dirty="0" smtClean="0">
                <a:solidFill>
                  <a:schemeClr val="accent2">
                    <a:lumMod val="75000"/>
                  </a:schemeClr>
                </a:solidFill>
              </a:rPr>
              <a:t>Aborto ovular o embrionario</a:t>
            </a:r>
          </a:p>
          <a:p>
            <a:pPr lvl="1" algn="just">
              <a:lnSpc>
                <a:spcPct val="150000"/>
              </a:lnSpc>
            </a:pPr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Expulsión del feto luego de los anexos –</a:t>
            </a:r>
            <a:r>
              <a:rPr lang="es-BO" sz="2400" b="1" dirty="0" smtClean="0">
                <a:solidFill>
                  <a:schemeClr val="accent2">
                    <a:lumMod val="75000"/>
                  </a:schemeClr>
                </a:solidFill>
              </a:rPr>
              <a:t> Aborto fetal </a:t>
            </a:r>
          </a:p>
          <a:p>
            <a:pPr lvl="1"/>
            <a:endParaRPr lang="es-BO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1556792"/>
            <a:ext cx="4041775" cy="50379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s-BO" sz="2800" dirty="0" smtClean="0"/>
              <a:t>Retención de restos ovulares.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es-BO" sz="2800" dirty="0" smtClean="0"/>
              <a:t>Hemorragias</a:t>
            </a:r>
          </a:p>
          <a:p>
            <a:pPr algn="just">
              <a:lnSpc>
                <a:spcPct val="150000"/>
              </a:lnSpc>
            </a:pPr>
            <a:r>
              <a:rPr lang="es-BO" sz="2800" dirty="0" smtClean="0"/>
              <a:t>Infecciones</a:t>
            </a:r>
          </a:p>
          <a:p>
            <a:pPr lvl="1" algn="just">
              <a:lnSpc>
                <a:spcPct val="150000"/>
              </a:lnSpc>
            </a:pPr>
            <a:r>
              <a:rPr lang="es-BO" sz="2800" dirty="0" smtClean="0">
                <a:solidFill>
                  <a:schemeClr val="accent4">
                    <a:lumMod val="75000"/>
                  </a:schemeClr>
                </a:solidFill>
              </a:rPr>
              <a:t>Síndrome </a:t>
            </a:r>
            <a:r>
              <a:rPr lang="es-BO" sz="2800" dirty="0" err="1" smtClean="0">
                <a:solidFill>
                  <a:schemeClr val="accent4">
                    <a:lumMod val="75000"/>
                  </a:schemeClr>
                </a:solidFill>
              </a:rPr>
              <a:t>Icteroazoémico</a:t>
            </a:r>
            <a:r>
              <a:rPr lang="es-BO" sz="2800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s-BO" sz="2800" dirty="0" err="1" smtClean="0">
                <a:solidFill>
                  <a:schemeClr val="accent4">
                    <a:lumMod val="75000"/>
                  </a:schemeClr>
                </a:solidFill>
              </a:rPr>
              <a:t>Mondor</a:t>
            </a:r>
            <a:endParaRPr lang="es-BO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4827"/>
          <a:stretch>
            <a:fillRect/>
          </a:stretch>
        </p:blipFill>
        <p:spPr bwMode="auto">
          <a:xfrm>
            <a:off x="467544" y="2276872"/>
            <a:ext cx="8129347" cy="295232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03648" y="1124744"/>
            <a:ext cx="640871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dirty="0" smtClean="0"/>
              <a:t>Diagnostico diferencia entre los tipos de aborto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Diagnostico diferencial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7030A0"/>
                </a:solidFill>
              </a:rPr>
              <a:t>Embarazo extrauterino</a:t>
            </a:r>
          </a:p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7030A0"/>
                </a:solidFill>
              </a:rPr>
              <a:t>Mola hidatiforme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Enfermedad de </a:t>
            </a:r>
            <a:r>
              <a:rPr lang="es-BO" dirty="0" err="1" smtClean="0"/>
              <a:t>Brennecke</a:t>
            </a:r>
            <a:r>
              <a:rPr lang="es-BO" dirty="0" smtClean="0"/>
              <a:t>-Schroeder o metropatía hemorrágica – Seudoaborto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Várices vulvovaginales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Cervicitis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Pólipos vaginales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Neoplasia de cuello uterino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Tratamiento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s-BO" dirty="0" smtClean="0"/>
              <a:t>Causas generales extraovulares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BO" dirty="0" smtClean="0"/>
              <a:t>Tratar causa etiológica:</a:t>
            </a:r>
          </a:p>
          <a:p>
            <a:pPr marL="916686" lvl="1" indent="-514350">
              <a:lnSpc>
                <a:spcPct val="150000"/>
              </a:lnSpc>
              <a:buNone/>
            </a:pPr>
            <a:r>
              <a:rPr lang="es-BO" dirty="0" smtClean="0"/>
              <a:t>	Lúes, tuberculosis, miomas uterinos, malposiciones irreductibles y otras</a:t>
            </a:r>
            <a:r>
              <a:rPr lang="pt-BR" dirty="0" smtClean="0"/>
              <a:t>.</a:t>
            </a:r>
          </a:p>
          <a:p>
            <a:pPr marL="624078" indent="-514350">
              <a:lnSpc>
                <a:spcPct val="150000"/>
              </a:lnSpc>
              <a:buNone/>
            </a:pPr>
            <a:r>
              <a:rPr lang="es-BO" dirty="0" smtClean="0"/>
              <a:t>Mujer  sana – más frecuente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BO" dirty="0" smtClean="0"/>
              <a:t>Reposo absoluto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BO" dirty="0" smtClean="0"/>
              <a:t>Progesterona - Vía oral o vaginal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s-BO" sz="3200" b="1" dirty="0" smtClean="0"/>
              <a:t>Tratamiento - Aborto inevitable</a:t>
            </a:r>
            <a:endParaRPr lang="pt-BR" sz="32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72008" y="1628800"/>
          <a:ext cx="89644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6" t="2819" r="2270" b="2756"/>
          <a:stretch>
            <a:fillRect/>
          </a:stretch>
        </p:blipFill>
        <p:spPr bwMode="auto">
          <a:xfrm>
            <a:off x="1259632" y="943453"/>
            <a:ext cx="6624736" cy="522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131840" y="6381328"/>
            <a:ext cx="316835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Legrado uterino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21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s-BO" sz="1800" b="1" dirty="0" smtClean="0"/>
              <a:t>Método por aspiración de elección por:</a:t>
            </a:r>
          </a:p>
          <a:p>
            <a:pPr lvl="1">
              <a:lnSpc>
                <a:spcPct val="170000"/>
              </a:lnSpc>
            </a:pPr>
            <a:r>
              <a:rPr lang="es-BO" sz="1800" dirty="0" smtClean="0"/>
              <a:t>Menor pérdida de sangre</a:t>
            </a:r>
          </a:p>
          <a:p>
            <a:pPr lvl="1">
              <a:lnSpc>
                <a:spcPct val="170000"/>
              </a:lnSpc>
            </a:pPr>
            <a:r>
              <a:rPr lang="es-BO" sz="1800" dirty="0" smtClean="0"/>
              <a:t>Menos dolor</a:t>
            </a:r>
          </a:p>
          <a:p>
            <a:pPr lvl="1">
              <a:lnSpc>
                <a:spcPct val="170000"/>
              </a:lnSpc>
            </a:pPr>
            <a:r>
              <a:rPr lang="es-BO" sz="1800" dirty="0" smtClean="0"/>
              <a:t>Menor duración del procedimiento</a:t>
            </a:r>
          </a:p>
          <a:p>
            <a:pPr>
              <a:lnSpc>
                <a:spcPct val="170000"/>
              </a:lnSpc>
              <a:buNone/>
            </a:pPr>
            <a:r>
              <a:rPr lang="es-BO" sz="1800" b="1" dirty="0" smtClean="0"/>
              <a:t>Aborto con más de 16 semanas se recomienda</a:t>
            </a:r>
          </a:p>
          <a:p>
            <a:pPr>
              <a:lnSpc>
                <a:spcPct val="170000"/>
              </a:lnSpc>
            </a:pPr>
            <a:r>
              <a:rPr lang="es-BO" sz="1800" dirty="0" smtClean="0"/>
              <a:t>Por mayor riesgo de perforaciones - Evacuación uterina con medicamentos.</a:t>
            </a:r>
          </a:p>
          <a:p>
            <a:pPr>
              <a:lnSpc>
                <a:spcPct val="170000"/>
              </a:lnSpc>
              <a:buNone/>
            </a:pPr>
            <a:r>
              <a:rPr lang="es-BO" sz="1800" b="1" dirty="0" smtClean="0">
                <a:solidFill>
                  <a:srgbClr val="00B050"/>
                </a:solidFill>
              </a:rPr>
              <a:t>ABORTO INFECTADO</a:t>
            </a:r>
          </a:p>
          <a:p>
            <a:pPr marL="452628" indent="-342900">
              <a:lnSpc>
                <a:spcPct val="17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s-BO" sz="1800" dirty="0" smtClean="0"/>
              <a:t>Cultivo de muestras de cavidad uterina, orina y sangre venosa	</a:t>
            </a:r>
          </a:p>
          <a:p>
            <a:pPr marL="452628" indent="-342900">
              <a:lnSpc>
                <a:spcPct val="17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s-BO" sz="1800" dirty="0" smtClean="0"/>
              <a:t>Antibioticoterapia</a:t>
            </a:r>
          </a:p>
          <a:p>
            <a:pPr marL="452628" indent="-342900">
              <a:lnSpc>
                <a:spcPct val="17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es-BO" sz="1800" dirty="0" smtClean="0"/>
              <a:t>Empírico: </a:t>
            </a:r>
            <a:r>
              <a:rPr lang="es-BO" sz="1800" b="1" dirty="0" smtClean="0"/>
              <a:t>Ampicilina</a:t>
            </a:r>
            <a:r>
              <a:rPr lang="es-BO" sz="1800" dirty="0" smtClean="0"/>
              <a:t> 6 a 12 </a:t>
            </a:r>
            <a:r>
              <a:rPr lang="es-BO" sz="1800" dirty="0" err="1" smtClean="0"/>
              <a:t>grs</a:t>
            </a:r>
            <a:r>
              <a:rPr lang="es-BO" sz="1800" dirty="0" smtClean="0"/>
              <a:t> + </a:t>
            </a:r>
            <a:r>
              <a:rPr lang="es-BO" sz="1800" b="1" dirty="0" smtClean="0"/>
              <a:t>Gentamicina</a:t>
            </a:r>
            <a:r>
              <a:rPr lang="es-BO" sz="1800" dirty="0" smtClean="0"/>
              <a:t> 3 a 5 mg/Kg/día</a:t>
            </a:r>
          </a:p>
          <a:p>
            <a:pPr marL="452628" indent="-342900">
              <a:lnSpc>
                <a:spcPct val="17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es-BO" sz="1800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s-BO" sz="1800" dirty="0" smtClean="0"/>
              <a:t>	Evacuación uterina</a:t>
            </a:r>
            <a:endParaRPr lang="pt-BR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es-BO" sz="3200" b="1" dirty="0" smtClean="0"/>
              <a:t>Tratamiento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BO" sz="4400" b="1" dirty="0" smtClean="0">
                <a:solidFill>
                  <a:srgbClr val="002060"/>
                </a:solidFill>
              </a:rPr>
              <a:t>ABORTO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97166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s-BO" dirty="0" smtClean="0">
                <a:solidFill>
                  <a:srgbClr val="002060"/>
                </a:solidFill>
              </a:rPr>
              <a:t>	Interrupción espontánea o provocada del embarazo </a:t>
            </a:r>
            <a:r>
              <a:rPr lang="es-BO" b="1" dirty="0" smtClean="0">
                <a:solidFill>
                  <a:srgbClr val="002060"/>
                </a:solidFill>
              </a:rPr>
              <a:t>antes de las 20 semanas</a:t>
            </a:r>
            <a:r>
              <a:rPr lang="es-BO" dirty="0" smtClean="0">
                <a:solidFill>
                  <a:srgbClr val="002060"/>
                </a:solidFill>
              </a:rPr>
              <a:t> de amenorrea, con un peso del producto de la gestación </a:t>
            </a:r>
            <a:r>
              <a:rPr lang="es-BO" b="1" dirty="0" smtClean="0">
                <a:solidFill>
                  <a:srgbClr val="002060"/>
                </a:solidFill>
              </a:rPr>
              <a:t>inferior a 500 gramos.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10431" y="6488668"/>
            <a:ext cx="3498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400" dirty="0" smtClean="0"/>
              <a:t>Obstetricia, </a:t>
            </a:r>
            <a:r>
              <a:rPr lang="es-BO" sz="1400" dirty="0" err="1" smtClean="0"/>
              <a:t>Schwarcz</a:t>
            </a:r>
            <a:r>
              <a:rPr lang="es-BO" sz="1400" dirty="0" smtClean="0"/>
              <a:t>. Editorial </a:t>
            </a:r>
            <a:r>
              <a:rPr lang="es-BO" sz="1400" dirty="0"/>
              <a:t>E</a:t>
            </a:r>
            <a:r>
              <a:rPr lang="es-BO" sz="1400" dirty="0" smtClean="0"/>
              <a:t>l Ateneo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b="1" dirty="0" smtClean="0">
                <a:solidFill>
                  <a:srgbClr val="00B050"/>
                </a:solidFill>
              </a:rPr>
              <a:t>SINDROME ANTIFOSFOLIPÍDICO DEL EMBARAZO - SAFE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827648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es-BO" dirty="0" smtClean="0"/>
              <a:t>	Entidad autoinmune asociado a existencia medible de autoanticuerpos con complicaciones obstétricas, trombosis arteriales o venosas sistémicas o plaquetopenia.</a:t>
            </a:r>
            <a:endParaRPr lang="pt-BR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4581128"/>
            <a:ext cx="7272808" cy="216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BO" b="1" dirty="0" smtClean="0"/>
              <a:t>Presencia de Ac antifosfolipídicos </a:t>
            </a:r>
          </a:p>
          <a:p>
            <a:pPr algn="ctr">
              <a:lnSpc>
                <a:spcPct val="150000"/>
              </a:lnSpc>
            </a:pPr>
            <a:r>
              <a:rPr lang="es-BO" b="1" dirty="0" smtClean="0"/>
              <a:t>Por lo menos en 2 ocasiones con un intervalo de 6 semanas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BO" dirty="0" smtClean="0"/>
              <a:t>Reaginas Ig G o Ig 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BO" dirty="0" smtClean="0"/>
              <a:t>Inhibidor o anticoagulante </a:t>
            </a:r>
            <a:r>
              <a:rPr lang="es-BO" dirty="0" err="1" smtClean="0"/>
              <a:t>lúpico</a:t>
            </a:r>
            <a:endParaRPr lang="es-BO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BO" dirty="0" smtClean="0"/>
              <a:t>Ac </a:t>
            </a:r>
            <a:r>
              <a:rPr lang="es-BO" dirty="0" err="1" smtClean="0"/>
              <a:t>anticardiolipinas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3200" b="1" dirty="0" smtClean="0">
                <a:solidFill>
                  <a:srgbClr val="7030A0"/>
                </a:solidFill>
              </a:rPr>
              <a:t>Manifestaciones obstétricas vinculables - MOV 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BO" dirty="0" smtClean="0"/>
              <a:t>Pérdida de uno o más embarazos</a:t>
            </a:r>
            <a:r>
              <a:rPr lang="pt-BR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Óbito fetal;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Decolamiento trofoblástico o DPPNI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RCIU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Elementos patológicos – Ecografía </a:t>
            </a:r>
            <a:r>
              <a:rPr lang="es-BO" dirty="0" err="1" smtClean="0"/>
              <a:t>Doppler</a:t>
            </a:r>
            <a:r>
              <a:rPr lang="es-BO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Síndrome de preeclampsia – eclampsia;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Síndrome de HELLP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Prematurez.</a:t>
            </a:r>
          </a:p>
          <a:p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Clasificación del SAFE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BO" dirty="0" smtClean="0"/>
              <a:t>Primario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SAF forma pura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Asociado a enfermedades malignas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Infecciones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Consumo de drogas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Secundario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Lupus eritematoso sistémico</a:t>
            </a:r>
          </a:p>
          <a:p>
            <a:pPr lvl="1">
              <a:lnSpc>
                <a:spcPct val="150000"/>
              </a:lnSpc>
            </a:pPr>
            <a:r>
              <a:rPr lang="es-BO" dirty="0" smtClean="0"/>
              <a:t>Colagenopatías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Manifestaciones clínicas 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BO" dirty="0" smtClean="0">
                <a:solidFill>
                  <a:schemeClr val="bg1"/>
                </a:solidFill>
              </a:rPr>
              <a:t>MAYORES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BO" dirty="0" smtClean="0">
                <a:solidFill>
                  <a:schemeClr val="bg1"/>
                </a:solidFill>
              </a:rPr>
              <a:t>MENORES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002060"/>
                </a:solidFill>
              </a:rPr>
              <a:t>Aborto recurrente</a:t>
            </a:r>
          </a:p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002060"/>
                </a:solidFill>
              </a:rPr>
              <a:t>Óbito fetal</a:t>
            </a:r>
          </a:p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002060"/>
                </a:solidFill>
              </a:rPr>
              <a:t>Trombosis arterial</a:t>
            </a:r>
          </a:p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002060"/>
                </a:solidFill>
              </a:rPr>
              <a:t>Trombosis venosa</a:t>
            </a:r>
          </a:p>
          <a:p>
            <a:pPr>
              <a:lnSpc>
                <a:spcPct val="150000"/>
              </a:lnSpc>
            </a:pPr>
            <a:r>
              <a:rPr lang="es-BO" b="1" dirty="0" smtClean="0">
                <a:solidFill>
                  <a:srgbClr val="002060"/>
                </a:solidFill>
              </a:rPr>
              <a:t>Plaquetopenia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BO" dirty="0" smtClean="0"/>
              <a:t>VDRL falso positivo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Test de Coombs positivo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Livedo reticularis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Migraña </a:t>
            </a:r>
          </a:p>
          <a:p>
            <a:pPr>
              <a:lnSpc>
                <a:spcPct val="150000"/>
              </a:lnSpc>
            </a:pPr>
            <a:r>
              <a:rPr lang="es-BO" dirty="0" smtClean="0"/>
              <a:t>Ulcera de miembros inferiores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BO" dirty="0" smtClean="0"/>
              <a:t>Seguimiento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s-BO" dirty="0" smtClean="0"/>
              <a:t>Con Obstetra y hematólogo.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Imagenológico</a:t>
            </a:r>
          </a:p>
          <a:p>
            <a:pPr lvl="1">
              <a:lnSpc>
                <a:spcPct val="170000"/>
              </a:lnSpc>
            </a:pPr>
            <a:r>
              <a:rPr lang="es-BO" dirty="0" smtClean="0"/>
              <a:t>Ecografía convencional, </a:t>
            </a:r>
            <a:r>
              <a:rPr lang="es-BO" dirty="0" err="1" smtClean="0"/>
              <a:t>transvaginal</a:t>
            </a:r>
            <a:r>
              <a:rPr lang="es-BO" dirty="0" smtClean="0"/>
              <a:t> o </a:t>
            </a:r>
            <a:r>
              <a:rPr lang="es-BO" dirty="0" err="1" smtClean="0"/>
              <a:t>Doppler</a:t>
            </a:r>
            <a:r>
              <a:rPr lang="es-BO" dirty="0" smtClean="0"/>
              <a:t> entre las semanas 11 – 14 y 20 – 24.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Hematológico</a:t>
            </a:r>
          </a:p>
          <a:p>
            <a:pPr lvl="1">
              <a:lnSpc>
                <a:spcPct val="170000"/>
              </a:lnSpc>
            </a:pPr>
            <a:r>
              <a:rPr lang="es-BO" dirty="0" smtClean="0"/>
              <a:t>Determinaciones mensual de D-dímeros por Elisa.</a:t>
            </a:r>
          </a:p>
          <a:p>
            <a:pPr lvl="1">
              <a:lnSpc>
                <a:spcPct val="170000"/>
              </a:lnSpc>
            </a:pPr>
            <a:r>
              <a:rPr lang="es-BO" dirty="0" smtClean="0"/>
              <a:t>Nivel de Ac Antifosfolipídicos</a:t>
            </a:r>
          </a:p>
          <a:p>
            <a:pPr lvl="1">
              <a:lnSpc>
                <a:spcPct val="170000"/>
              </a:lnSpc>
            </a:pPr>
            <a:r>
              <a:rPr lang="es-BO" dirty="0" smtClean="0"/>
              <a:t>Recuento plaquetario</a:t>
            </a:r>
          </a:p>
          <a:p>
            <a:pPr lvl="2">
              <a:lnSpc>
                <a:spcPct val="170000"/>
              </a:lnSpc>
            </a:pPr>
            <a:r>
              <a:rPr lang="es-BO" dirty="0" smtClean="0"/>
              <a:t>Niveles de lipoproteína A, proteína C, proteína S, antitrombina III, homocisteina basal, factores V y II, </a:t>
            </a:r>
            <a:r>
              <a:rPr lang="es-BO" dirty="0" err="1" smtClean="0"/>
              <a:t>metilen-tetrahidro-folato-reductasa</a:t>
            </a:r>
            <a:r>
              <a:rPr lang="es-BO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s-BO" dirty="0" smtClean="0"/>
              <a:t>Tratamiento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85000" lnSpcReduction="20000"/>
          </a:bodyPr>
          <a:lstStyle/>
          <a:p>
            <a:pPr marL="624078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s-BO" dirty="0" smtClean="0"/>
              <a:t>Paciente embarazada con </a:t>
            </a:r>
            <a:r>
              <a:rPr lang="es-BO" dirty="0" err="1" smtClean="0"/>
              <a:t>aPA</a:t>
            </a:r>
            <a:r>
              <a:rPr lang="es-BO" dirty="0" smtClean="0"/>
              <a:t> sin antecedentes de MOV ni trombosis:</a:t>
            </a:r>
          </a:p>
          <a:p>
            <a:pPr marL="925830" lvl="1" indent="-514350" algn="just">
              <a:lnSpc>
                <a:spcPct val="150000"/>
              </a:lnSpc>
              <a:buNone/>
            </a:pPr>
            <a:r>
              <a:rPr lang="es-BO" dirty="0" smtClean="0"/>
              <a:t>Ácido acetilsalicílico 100 mg/día VO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s-BO" dirty="0" smtClean="0"/>
              <a:t>Paciente embarazada con </a:t>
            </a:r>
            <a:r>
              <a:rPr lang="es-BO" dirty="0" err="1" smtClean="0"/>
              <a:t>aPA</a:t>
            </a:r>
            <a:r>
              <a:rPr lang="es-BO" dirty="0" smtClean="0"/>
              <a:t> y antecedentes de MOV:</a:t>
            </a:r>
          </a:p>
          <a:p>
            <a:pPr marL="916686" lvl="1" indent="-514350" algn="just">
              <a:lnSpc>
                <a:spcPct val="150000"/>
              </a:lnSpc>
              <a:buNone/>
            </a:pPr>
            <a:r>
              <a:rPr lang="es-BO" dirty="0" smtClean="0"/>
              <a:t>AAS + HBPM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es-BO" dirty="0" smtClean="0"/>
              <a:t>Paciente embarazada con antecedentes de SAFE con </a:t>
            </a:r>
            <a:r>
              <a:rPr lang="es-BO" dirty="0" err="1" smtClean="0"/>
              <a:t>aPA</a:t>
            </a:r>
            <a:r>
              <a:rPr lang="es-BO" dirty="0" smtClean="0"/>
              <a:t> negativos después de una gestación:</a:t>
            </a:r>
          </a:p>
          <a:p>
            <a:pPr marL="916686" lvl="1" indent="-514350" algn="just">
              <a:lnSpc>
                <a:spcPct val="150000"/>
              </a:lnSpc>
              <a:buNone/>
            </a:pPr>
            <a:r>
              <a:rPr lang="es-BO" dirty="0" smtClean="0"/>
              <a:t>Vigilancia clínica y AAS</a:t>
            </a:r>
          </a:p>
          <a:p>
            <a:pPr marL="916686" lvl="1" indent="-514350" algn="just">
              <a:lnSpc>
                <a:spcPct val="150000"/>
              </a:lnSpc>
              <a:buNone/>
            </a:pPr>
            <a:r>
              <a:rPr lang="es-BO" dirty="0" smtClean="0"/>
              <a:t>AAS + HBPM</a:t>
            </a:r>
          </a:p>
          <a:p>
            <a:pPr marL="916686" lvl="1" indent="-514350" algn="just">
              <a:lnSpc>
                <a:spcPct val="150000"/>
              </a:lnSpc>
              <a:buNone/>
            </a:pPr>
            <a:r>
              <a:rPr lang="es-BO" b="1" dirty="0" smtClean="0">
                <a:solidFill>
                  <a:srgbClr val="7030A0"/>
                </a:solidFill>
              </a:rPr>
              <a:t>Gammaglobulina </a:t>
            </a:r>
            <a:r>
              <a:rPr lang="es-BO" b="1" dirty="0" err="1" smtClean="0">
                <a:solidFill>
                  <a:srgbClr val="7030A0"/>
                </a:solidFill>
              </a:rPr>
              <a:t>hiperinmune</a:t>
            </a:r>
            <a:r>
              <a:rPr lang="es-BO" b="1" dirty="0" smtClean="0">
                <a:solidFill>
                  <a:srgbClr val="7030A0"/>
                </a:solidFill>
              </a:rPr>
              <a:t> 0.4 g/ Kg</a:t>
            </a:r>
          </a:p>
          <a:p>
            <a:pPr marL="916686" lvl="1" indent="-514350" algn="just">
              <a:lnSpc>
                <a:spcPct val="150000"/>
              </a:lnSpc>
            </a:pPr>
            <a:endParaRPr lang="es-BO" dirty="0" smtClean="0"/>
          </a:p>
          <a:p>
            <a:pPr marL="624078" indent="-514350" algn="just">
              <a:lnSpc>
                <a:spcPct val="150000"/>
              </a:lnSpc>
              <a:buNone/>
            </a:pPr>
            <a:endParaRPr lang="es-BO" dirty="0" smtClean="0"/>
          </a:p>
          <a:p>
            <a:pPr lvl="1"/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s-BO" dirty="0" smtClean="0"/>
              <a:t>Tratamiento obstétrico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marL="633222" indent="-514350" algn="just">
              <a:lnSpc>
                <a:spcPct val="150000"/>
              </a:lnSpc>
              <a:buNone/>
            </a:pPr>
            <a:endParaRPr lang="es-BO" dirty="0" smtClean="0">
              <a:solidFill>
                <a:schemeClr val="tx1"/>
              </a:solidFill>
            </a:endParaRPr>
          </a:p>
          <a:p>
            <a:pPr marL="633222" indent="-514350" algn="just">
              <a:lnSpc>
                <a:spcPct val="150000"/>
              </a:lnSpc>
              <a:buNone/>
            </a:pPr>
            <a:r>
              <a:rPr lang="es-BO" dirty="0" smtClean="0">
                <a:solidFill>
                  <a:schemeClr val="tx1"/>
                </a:solidFill>
              </a:rPr>
              <a:t>Interrumpir: </a:t>
            </a:r>
          </a:p>
          <a:p>
            <a:pPr marL="633222" indent="-514350" algn="just">
              <a:lnSpc>
                <a:spcPct val="150000"/>
              </a:lnSpc>
            </a:pPr>
            <a:r>
              <a:rPr lang="es-BO" i="1" dirty="0" smtClean="0">
                <a:solidFill>
                  <a:srgbClr val="7030A0"/>
                </a:solidFill>
              </a:rPr>
              <a:t>Ácido acetilsalicílico </a:t>
            </a:r>
            <a:r>
              <a:rPr lang="es-BO" dirty="0" smtClean="0">
                <a:solidFill>
                  <a:schemeClr val="tx1"/>
                </a:solidFill>
              </a:rPr>
              <a:t>dos semanas antes del parto o cesárea.</a:t>
            </a:r>
          </a:p>
          <a:p>
            <a:pPr marL="633222" indent="-514350" algn="just">
              <a:lnSpc>
                <a:spcPct val="150000"/>
              </a:lnSpc>
            </a:pPr>
            <a:r>
              <a:rPr lang="es-BO" i="1" dirty="0" smtClean="0">
                <a:solidFill>
                  <a:srgbClr val="002060"/>
                </a:solidFill>
              </a:rPr>
              <a:t>Heparina</a:t>
            </a:r>
            <a:r>
              <a:rPr lang="es-BO" dirty="0" smtClean="0"/>
              <a:t> en caso de anestesia peridural o raquídea 24 hrs antes del parto o cesárea.  </a:t>
            </a:r>
          </a:p>
          <a:p>
            <a:pPr marL="633222" indent="-514350" algn="just">
              <a:lnSpc>
                <a:spcPct val="150000"/>
              </a:lnSpc>
              <a:buNone/>
            </a:pPr>
            <a:endParaRPr lang="es-BO" dirty="0" smtClean="0"/>
          </a:p>
          <a:p>
            <a:pPr marL="624078" indent="-514350" algn="just">
              <a:lnSpc>
                <a:spcPct val="150000"/>
              </a:lnSpc>
              <a:buNone/>
            </a:pPr>
            <a:endParaRPr lang="es-BO" dirty="0" smtClean="0"/>
          </a:p>
          <a:p>
            <a:pPr lvl="1"/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b="1" dirty="0" smtClean="0">
                <a:solidFill>
                  <a:srgbClr val="7030A0"/>
                </a:solidFill>
              </a:rPr>
              <a:t>SINDROME ICTEROAZOÉMICO DE MONDOR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1539616"/>
          </a:xfr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s-BO" sz="3200" dirty="0" smtClean="0"/>
              <a:t>	Infección uterina grave secundaria a maniobras abortivas precarias, posaborto o parto espontáneo.</a:t>
            </a:r>
            <a:endParaRPr lang="pt-B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Etiopatogenia</a:t>
            </a:r>
            <a:endParaRPr lang="pt-B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3538736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4499992" y="2204864"/>
          <a:ext cx="4032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Clínica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s-BO" dirty="0" smtClean="0"/>
              <a:t>Comienzo brusco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Escalofríos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Fiebre alta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Polipnea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Taquicardia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Oliguria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Coluria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Esplenomegalia dolorosa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Estado general grave</a:t>
            </a:r>
          </a:p>
          <a:p>
            <a:pPr>
              <a:lnSpc>
                <a:spcPct val="170000"/>
              </a:lnSpc>
            </a:pPr>
            <a:r>
              <a:rPr lang="es-BO" dirty="0" smtClean="0"/>
              <a:t>IRA</a:t>
            </a:r>
          </a:p>
          <a:p>
            <a:endParaRPr lang="es-BO" dirty="0" smtClean="0"/>
          </a:p>
          <a:p>
            <a:endParaRPr lang="pt-BR" dirty="0"/>
          </a:p>
        </p:txBody>
      </p:sp>
      <p:sp>
        <p:nvSpPr>
          <p:cNvPr id="5" name="4 Rectángulo"/>
          <p:cNvSpPr/>
          <p:nvPr/>
        </p:nvSpPr>
        <p:spPr>
          <a:xfrm>
            <a:off x="3059832" y="1268760"/>
            <a:ext cx="2016224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SHOCK ENDOTÓXICO</a:t>
            </a:r>
            <a:endParaRPr lang="pt-BR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851920" y="1196752"/>
          <a:ext cx="50642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2267744" y="1628800"/>
            <a:ext cx="648072" cy="216024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Etiología </a:t>
            </a:r>
            <a:endParaRPr lang="pt-B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Diagnostico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BO" dirty="0" smtClean="0"/>
              <a:t>Examen de laboratorio</a:t>
            </a:r>
          </a:p>
          <a:p>
            <a:pPr lvl="1"/>
            <a:r>
              <a:rPr lang="es-BO" dirty="0" smtClean="0"/>
              <a:t>Leucocitosis</a:t>
            </a:r>
          </a:p>
          <a:p>
            <a:pPr lvl="1"/>
            <a:r>
              <a:rPr lang="es-BO" dirty="0" smtClean="0"/>
              <a:t>Azoemia</a:t>
            </a:r>
            <a:r>
              <a:rPr lang="pt-BR" dirty="0" smtClean="0"/>
              <a:t> progresiva</a:t>
            </a:r>
          </a:p>
          <a:p>
            <a:pPr lvl="1"/>
            <a:r>
              <a:rPr lang="es-BO" dirty="0" smtClean="0"/>
              <a:t>Hemólisis masiva</a:t>
            </a:r>
          </a:p>
          <a:p>
            <a:pPr lvl="1"/>
            <a:r>
              <a:rPr lang="es-BO" dirty="0" smtClean="0"/>
              <a:t>Hematocrito bajo</a:t>
            </a:r>
          </a:p>
          <a:p>
            <a:pPr lvl="1"/>
            <a:r>
              <a:rPr lang="es-BO" dirty="0" smtClean="0"/>
              <a:t>Hiperbilirrubinemia </a:t>
            </a:r>
          </a:p>
          <a:p>
            <a:pPr lvl="1"/>
            <a:r>
              <a:rPr lang="es-BO" dirty="0" smtClean="0"/>
              <a:t>Albumina baja</a:t>
            </a:r>
          </a:p>
          <a:p>
            <a:pPr lvl="1"/>
            <a:r>
              <a:rPr lang="es-BO" dirty="0" smtClean="0"/>
              <a:t>Tiempo de coagulación prolongado</a:t>
            </a:r>
          </a:p>
          <a:p>
            <a:pPr>
              <a:buNone/>
            </a:pPr>
            <a:r>
              <a:rPr lang="es-BO" dirty="0" smtClean="0"/>
              <a:t>Sedimento urinario </a:t>
            </a:r>
          </a:p>
          <a:p>
            <a:pPr lvl="1"/>
            <a:r>
              <a:rPr lang="es-BO" dirty="0" smtClean="0"/>
              <a:t>Cilindros hialinos, granulosos, hematíes, hemoglobina.</a:t>
            </a:r>
          </a:p>
          <a:p>
            <a:pPr lvl="1"/>
            <a:endParaRPr lang="es-B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es-BO" dirty="0" smtClean="0"/>
              <a:t>Tratamiento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Antibioticoterapia</a:t>
            </a:r>
          </a:p>
          <a:p>
            <a:pPr lvl="1"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Penicilina 20 a 40 millones UI/día IV + </a:t>
            </a:r>
          </a:p>
          <a:p>
            <a:pPr lvl="1"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Gentamicina 3 a 5 mg/kg/día</a:t>
            </a:r>
          </a:p>
          <a:p>
            <a:pPr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Transfusión de sangre fresca o exanguinotransfusión</a:t>
            </a:r>
          </a:p>
          <a:p>
            <a:pPr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Oxigenoterapia</a:t>
            </a:r>
          </a:p>
          <a:p>
            <a:pPr algn="ctr">
              <a:lnSpc>
                <a:spcPct val="160000"/>
              </a:lnSpc>
              <a:buSzPct val="60000"/>
              <a:buNone/>
            </a:pPr>
            <a:r>
              <a:rPr lang="es-BO" b="1" dirty="0" smtClean="0">
                <a:solidFill>
                  <a:srgbClr val="7030A0"/>
                </a:solidFill>
              </a:rPr>
              <a:t>NO RESPONDE</a:t>
            </a:r>
          </a:p>
          <a:p>
            <a:pPr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>
                <a:solidFill>
                  <a:srgbClr val="FF0000"/>
                </a:solidFill>
              </a:rPr>
              <a:t>Histerectomía</a:t>
            </a:r>
            <a:r>
              <a:rPr lang="es-BO" dirty="0" smtClean="0"/>
              <a:t> </a:t>
            </a:r>
          </a:p>
          <a:p>
            <a:pPr lvl="1" algn="just">
              <a:lnSpc>
                <a:spcPct val="160000"/>
              </a:lnSpc>
              <a:buSzPct val="60000"/>
              <a:buFont typeface="Wingdings" pitchFamily="2" charset="2"/>
              <a:buChar char="Ø"/>
            </a:pPr>
            <a:r>
              <a:rPr lang="es-BO" dirty="0" smtClean="0"/>
              <a:t>Miometritis aguda gaseosa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Etiología </a:t>
            </a:r>
            <a:endParaRPr lang="pt-B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2818656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23928" y="2204865"/>
            <a:ext cx="2448272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2800" dirty="0" smtClean="0"/>
              <a:t>Causas Psicológicas</a:t>
            </a:r>
            <a:endParaRPr lang="pt-BR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6016" y="3429000"/>
            <a:ext cx="280831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BO" sz="2800" dirty="0" smtClean="0"/>
              <a:t>Causas Tóxicas o Carencial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80112" y="4653136"/>
            <a:ext cx="309634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BO" sz="2400" dirty="0" smtClean="0"/>
              <a:t>Traumatismos físicos</a:t>
            </a:r>
          </a:p>
          <a:p>
            <a:pPr>
              <a:buFont typeface="Arial" pitchFamily="34" charset="0"/>
              <a:buChar char="•"/>
            </a:pPr>
            <a:r>
              <a:rPr lang="es-BO" sz="2400" dirty="0" smtClean="0"/>
              <a:t>Directos / Indirectos</a:t>
            </a:r>
            <a:endParaRPr lang="pt-B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5733256"/>
            <a:ext cx="2592288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BO" sz="2400" dirty="0" smtClean="0"/>
              <a:t>Abuso de drogas </a:t>
            </a:r>
          </a:p>
          <a:p>
            <a:pPr>
              <a:buFont typeface="Arial" pitchFamily="34" charset="0"/>
              <a:buChar char="•"/>
            </a:pPr>
            <a:r>
              <a:rPr lang="es-BO" sz="2400" dirty="0" smtClean="0"/>
              <a:t>Licitas / Ilícitas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Anatomía patológica </a:t>
            </a:r>
            <a:endParaRPr lang="pt-B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220266"/>
          <a:ext cx="7715200" cy="458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rmAutofit/>
          </a:bodyPr>
          <a:lstStyle/>
          <a:p>
            <a:r>
              <a:rPr lang="es-BO" sz="3600" dirty="0" smtClean="0"/>
              <a:t>Formas clínicas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b="1" i="1" dirty="0" smtClean="0">
                <a:solidFill>
                  <a:srgbClr val="0070C0"/>
                </a:solidFill>
              </a:rPr>
              <a:t>Amenaza de aborto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479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BO" u="sng" dirty="0" smtClean="0"/>
              <a:t>Forma precoz de aborto espontáneo.</a:t>
            </a:r>
          </a:p>
          <a:p>
            <a:pPr algn="just">
              <a:lnSpc>
                <a:spcPct val="150000"/>
              </a:lnSpc>
            </a:pPr>
            <a:r>
              <a:rPr lang="es-BO" dirty="0" smtClean="0"/>
              <a:t>Signos presuntivos de embarazo.</a:t>
            </a:r>
          </a:p>
          <a:p>
            <a:pPr algn="just">
              <a:lnSpc>
                <a:spcPct val="150000"/>
              </a:lnSpc>
            </a:pPr>
            <a:r>
              <a:rPr lang="es-BO" dirty="0" smtClean="0"/>
              <a:t>Amenorrea previa.</a:t>
            </a:r>
          </a:p>
          <a:p>
            <a:pPr algn="just">
              <a:lnSpc>
                <a:spcPct val="150000"/>
              </a:lnSpc>
            </a:pPr>
            <a:r>
              <a:rPr lang="es-BO" dirty="0" smtClean="0"/>
              <a:t>Útero con caracteres gestacionales.</a:t>
            </a:r>
          </a:p>
          <a:p>
            <a:pPr algn="just">
              <a:lnSpc>
                <a:spcPct val="150000"/>
              </a:lnSpc>
            </a:pPr>
            <a:r>
              <a:rPr lang="es-BO" dirty="0" smtClean="0">
                <a:solidFill>
                  <a:srgbClr val="002060"/>
                </a:solidFill>
              </a:rPr>
              <a:t>Mujer con dolores hipogástricos de tipo cólico, contracciones uterinas sin cambios en cuello uterino y hemorragia genital leve.</a:t>
            </a:r>
          </a:p>
          <a:p>
            <a:pPr algn="just">
              <a:lnSpc>
                <a:spcPct val="150000"/>
              </a:lnSpc>
            </a:pPr>
            <a:r>
              <a:rPr lang="es-BO" b="1" dirty="0" smtClean="0"/>
              <a:t>Ecografía</a:t>
            </a:r>
            <a:r>
              <a:rPr lang="es-BO" dirty="0" smtClean="0"/>
              <a:t>: Embarazo normal 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Embrión con actividad cardiaca y movimientos activos.</a:t>
            </a:r>
          </a:p>
          <a:p>
            <a:pPr lvl="1" algn="just">
              <a:lnSpc>
                <a:spcPct val="150000"/>
              </a:lnSpc>
            </a:pPr>
            <a:r>
              <a:rPr lang="es-BO" dirty="0" smtClean="0"/>
              <a:t>Visualización del saco vitelino.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3406159" cy="310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1206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</TotalTime>
  <Words>929</Words>
  <Application>Microsoft Office PowerPoint</Application>
  <PresentationFormat>Presentación en pantalla (4:3)</PresentationFormat>
  <Paragraphs>296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Urbano</vt:lpstr>
      <vt:lpstr>Hemorragias de la primera mitad del embarazo</vt:lpstr>
      <vt:lpstr>Hemorragias de la primera mitad del embarazo</vt:lpstr>
      <vt:lpstr>ABORTO</vt:lpstr>
      <vt:lpstr>Etiología </vt:lpstr>
      <vt:lpstr>Etiología </vt:lpstr>
      <vt:lpstr>Anatomía patológica </vt:lpstr>
      <vt:lpstr>Diapositiva 7</vt:lpstr>
      <vt:lpstr>Formas clínicas Amenaza de aborto</vt:lpstr>
      <vt:lpstr>Diapositiva 9</vt:lpstr>
      <vt:lpstr>Diapositiva 10</vt:lpstr>
      <vt:lpstr>Aborto inminente</vt:lpstr>
      <vt:lpstr>Aborto diferido o retenido</vt:lpstr>
      <vt:lpstr>Diapositiva 13</vt:lpstr>
      <vt:lpstr>Aborto en curso</vt:lpstr>
      <vt:lpstr>Diapositiva 15</vt:lpstr>
      <vt:lpstr>Aborto incompleto</vt:lpstr>
      <vt:lpstr>Diapositiva 17</vt:lpstr>
      <vt:lpstr>Aborto completo</vt:lpstr>
      <vt:lpstr>Formas clínicas Aborto habitual</vt:lpstr>
      <vt:lpstr>Aborto infectado</vt:lpstr>
      <vt:lpstr>Aborto infectado</vt:lpstr>
      <vt:lpstr>Diapositiva 22</vt:lpstr>
      <vt:lpstr>Diapositiva 23</vt:lpstr>
      <vt:lpstr>Diagnostico diferencial</vt:lpstr>
      <vt:lpstr>Tratamiento </vt:lpstr>
      <vt:lpstr>Tratamiento - Aborto inevitable</vt:lpstr>
      <vt:lpstr>Diapositiva 27</vt:lpstr>
      <vt:lpstr>Tratamiento</vt:lpstr>
      <vt:lpstr>Diapositiva 29</vt:lpstr>
      <vt:lpstr>SINDROME ANTIFOSFOLIPÍDICO DEL EMBARAZO - SAFE</vt:lpstr>
      <vt:lpstr>Manifestaciones obstétricas vinculables - MOV </vt:lpstr>
      <vt:lpstr>Clasificación del SAFE</vt:lpstr>
      <vt:lpstr>Manifestaciones clínicas </vt:lpstr>
      <vt:lpstr>Seguimiento</vt:lpstr>
      <vt:lpstr>Tratamiento </vt:lpstr>
      <vt:lpstr>Tratamiento obstétrico</vt:lpstr>
      <vt:lpstr>SINDROME ICTEROAZOÉMICO DE MONDOR</vt:lpstr>
      <vt:lpstr>Etiopatogenia</vt:lpstr>
      <vt:lpstr>Clínica </vt:lpstr>
      <vt:lpstr>Diagnostico </vt:lpstr>
      <vt:lpstr>Tratamiento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Hemorragias de la primera mitad del embarazo</dc:title>
  <dc:creator>Agda</dc:creator>
  <cp:lastModifiedBy>Admin</cp:lastModifiedBy>
  <cp:revision>42</cp:revision>
  <dcterms:created xsi:type="dcterms:W3CDTF">2012-09-10T04:40:12Z</dcterms:created>
  <dcterms:modified xsi:type="dcterms:W3CDTF">2013-08-01T20:30:50Z</dcterms:modified>
</cp:coreProperties>
</file>