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BB9-B44D-4880-BE5A-BA0249A1AE3B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E25D-AD15-4F55-8B19-DC9B652570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CONTROL DEL SISTEMA NERVIÓS SOBRE EL RITME RESPRATORI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7984" y="1628800"/>
            <a:ext cx="4402832" cy="4525963"/>
          </a:xfrm>
        </p:spPr>
        <p:txBody>
          <a:bodyPr>
            <a:normAutofit/>
          </a:bodyPr>
          <a:lstStyle/>
          <a:p>
            <a:pPr algn="just"/>
            <a:r>
              <a:rPr lang="ca-ES" sz="2800" dirty="0" smtClean="0"/>
              <a:t>A </a:t>
            </a:r>
            <a:r>
              <a:rPr lang="ca-ES" sz="2800" dirty="0"/>
              <a:t>l’artèria aorta i altres punts hi ha sensors que mesuren la concentració de CO2  a la sang. </a:t>
            </a:r>
            <a:endParaRPr lang="ca-ES" sz="2800" dirty="0" smtClean="0"/>
          </a:p>
          <a:p>
            <a:pPr algn="just"/>
            <a:r>
              <a:rPr lang="ca-ES" sz="2800" dirty="0" smtClean="0"/>
              <a:t>Quan </a:t>
            </a:r>
            <a:r>
              <a:rPr lang="ca-ES" sz="2800" dirty="0"/>
              <a:t>aquesta és elevada envien la informació al cervell el qual integra aquesta informació i dóna l’ordre d’augmentar el ritme respiratori.</a:t>
            </a:r>
            <a:endParaRPr lang="es-ES" sz="2800" dirty="0"/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57400"/>
            <a:ext cx="4318513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CONTROL DEL SISTEMA NERVIÓS SOBRE EL RITME RESPRATORI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DEL SISTEMA NERVIÓS SOBRE EL RITME RESPRATORI</dc:title>
  <dc:creator>marina</dc:creator>
  <cp:lastModifiedBy>marina</cp:lastModifiedBy>
  <cp:revision>2</cp:revision>
  <dcterms:created xsi:type="dcterms:W3CDTF">2015-10-27T12:21:53Z</dcterms:created>
  <dcterms:modified xsi:type="dcterms:W3CDTF">2015-10-27T14:15:28Z</dcterms:modified>
</cp:coreProperties>
</file>