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FE4C-BDF9-4324-AA3F-8F80163DBB04}" type="datetimeFigureOut">
              <a:rPr lang="es-ES" smtClean="0"/>
              <a:pPr/>
              <a:t>13/06/2011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EC40-F7E0-42E9-9058-B36EA48BBF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/>
          <a:lstStyle/>
          <a:p>
            <a:r>
              <a:rPr lang="es-ES" dirty="0" smtClean="0"/>
              <a:t>SISTEMA O APARATO REPRODUCTOR MASCULINO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344816" cy="3744416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tx1"/>
                </a:solidFill>
              </a:rPr>
              <a:t>Es el encargado de la formación de nuevos individuos para lograr la continuidad de la especie. </a:t>
            </a:r>
            <a:r>
              <a:rPr lang="es-ES" sz="2400" dirty="0" smtClean="0"/>
              <a:t>  </a:t>
            </a:r>
            <a:endParaRPr lang="es-E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PROSTATA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 función </a:t>
            </a:r>
            <a:r>
              <a:rPr lang="es-ES" smtClean="0"/>
              <a:t>es </a:t>
            </a:r>
            <a:r>
              <a:rPr lang="es-ES" smtClean="0"/>
              <a:t>mezclar </a:t>
            </a:r>
            <a:r>
              <a:rPr lang="es-ES" dirty="0" smtClean="0"/>
              <a:t>sustancias especificas con el semen que producido por versículas seminales.la cual ayuda a la supervivencia de los espermatozoides una vez que ingresen al aparato reproductor femenino y ocurre la fecundación. 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Esquema del aparato reproductor masculino</a:t>
            </a:r>
            <a:endParaRPr lang="es-ES" dirty="0"/>
          </a:p>
        </p:txBody>
      </p:sp>
      <p:pic>
        <p:nvPicPr>
          <p:cNvPr id="4" name="3 Marcador de contenido" descr="genitalmasc00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" y="1767681"/>
            <a:ext cx="80137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LAS ESTRUCTURAS MAS IMPORTANTES SON: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s-ES" dirty="0" smtClean="0"/>
          </a:p>
          <a:p>
            <a:pPr algn="just"/>
            <a:r>
              <a:rPr lang="es-ES" dirty="0" smtClean="0"/>
              <a:t>LOS TESTICULOS.</a:t>
            </a:r>
          </a:p>
          <a:p>
            <a:pPr algn="just"/>
            <a:r>
              <a:rPr lang="es-ES" dirty="0" smtClean="0"/>
              <a:t>EL EPIDIDIMO.</a:t>
            </a:r>
          </a:p>
          <a:p>
            <a:pPr algn="just"/>
            <a:r>
              <a:rPr lang="es-ES" dirty="0" smtClean="0"/>
              <a:t>EL CONDUCTO DEFERENTE.</a:t>
            </a:r>
          </a:p>
          <a:p>
            <a:pPr algn="just"/>
            <a:r>
              <a:rPr lang="es-ES" dirty="0" smtClean="0"/>
              <a:t>LA PROSTATA.</a:t>
            </a:r>
          </a:p>
          <a:p>
            <a:pPr algn="just"/>
            <a:r>
              <a:rPr lang="es-ES" dirty="0" smtClean="0"/>
              <a:t>LA URETRA.</a:t>
            </a:r>
          </a:p>
          <a:p>
            <a:pPr algn="just"/>
            <a:r>
              <a:rPr lang="es-ES" dirty="0" smtClean="0"/>
              <a:t>LA VESICULA SEMINAL.</a:t>
            </a:r>
          </a:p>
          <a:p>
            <a:pPr algn="just"/>
            <a:r>
              <a:rPr lang="es-ES" dirty="0" smtClean="0"/>
              <a:t>PENE.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TESTICULOS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960440"/>
          </a:xfrm>
        </p:spPr>
        <p:txBody>
          <a:bodyPr/>
          <a:lstStyle/>
          <a:p>
            <a:r>
              <a:rPr lang="es-ES" sz="3600" dirty="0" smtClean="0"/>
              <a:t>Son dos órganos cuya función es producir espermatozoides los cuales se encuentran suspendidos en un saco externo formado por la piel denominada escroto.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EPIDIDIMO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almacenar los espermatozoides producidos en los tubos seminíferos para permitirles movilidad este proceso es llamado capacitación y requiere que los espermatozoides permanezcan 18horas dentro del epidídimo se completan cuando ingresan al sistema reproductor femenino donde ocurre la fecundación del ovulo.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CONDUCTOS DEFERENTE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 función es almacenar los gametos masculinos transportarlos desde el testículo a otra porción tubular llamada uretra.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URETRA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un conducto que transporta los espermatozoides desde el conducto deferente hasta el pene. Para permitir su excreción 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VESICULA SEMINAL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Secretan un líquido alcalino viscoso que neutraliza el ambiente ácido de la uretra. En condiciones normales el líquido contribuye alrededor del 60% del semen. Las vesículas o glándulas seminales son unas glándulas productoras de aproximadamente el 3% del volumen del líquido seminal situadas en la excavación pélvica. Detrás de la vejiga urinaria, delante del recto e inmediatamente por encima de la base de la próstata, con la que están unidas por su extremo inferior.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PENE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El pene es el órgano copulador.  Está formado por un tejido esponjoso que al llenarse de sangre se separa del cuerpo en un proceso denominado </a:t>
            </a:r>
            <a:r>
              <a:rPr lang="es-CO" smtClean="0"/>
              <a:t>ereccion</a:t>
            </a:r>
            <a:r>
              <a:rPr lang="es-CO" b="1" smtClean="0"/>
              <a:t>. </a:t>
            </a:r>
            <a:r>
              <a:rPr lang="es-CO" dirty="0" smtClean="0"/>
              <a:t>El pene erecto tiene la posibilidad reproductiva de introducir los espermatozoides del varón dentro del sistema reproductor femenino, se realiza durante el acto sexual o copula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296</Words>
  <Application>Microsoft Office PowerPoint</Application>
  <PresentationFormat>Presentación en pantalla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SISTEMA O APARATO REPRODUCTOR MASCULINO</vt:lpstr>
      <vt:lpstr>Esquema del aparato reproductor masculino</vt:lpstr>
      <vt:lpstr>LAS ESTRUCTURAS MAS IMPORTANTES SON:</vt:lpstr>
      <vt:lpstr>LOS TESTICULOS</vt:lpstr>
      <vt:lpstr>EL EPIDIDIMO</vt:lpstr>
      <vt:lpstr>CONDUCTOS DEFERENTE</vt:lpstr>
      <vt:lpstr>URETRA</vt:lpstr>
      <vt:lpstr>LA VESICULA SEMINAL</vt:lpstr>
      <vt:lpstr>EL PENE</vt:lpstr>
      <vt:lpstr>PROSTATA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O APARATO REPRODUCTOR MASCULINO</dc:title>
  <dc:creator>sandra</dc:creator>
  <cp:lastModifiedBy>sandra</cp:lastModifiedBy>
  <cp:revision>44</cp:revision>
  <dcterms:created xsi:type="dcterms:W3CDTF">2011-06-01T22:38:52Z</dcterms:created>
  <dcterms:modified xsi:type="dcterms:W3CDTF">2011-06-14T01:44:57Z</dcterms:modified>
</cp:coreProperties>
</file>