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6" r:id="rId7"/>
    <p:sldId id="265" r:id="rId8"/>
    <p:sldId id="260" r:id="rId9"/>
    <p:sldId id="262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2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419" dirty="0" smtClean="0"/>
              <a:t>VIRUS, VIROIDES Y PRIONES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419" dirty="0" smtClean="0"/>
              <a:t>Profesor: Rodolfo Gutiérrez</a:t>
            </a:r>
          </a:p>
          <a:p>
            <a:r>
              <a:rPr lang="es-419" dirty="0" smtClean="0"/>
              <a:t>Asignatura: Ciencias Naturales y Biología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41" y="4394039"/>
            <a:ext cx="2331076" cy="23310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942" y="399244"/>
            <a:ext cx="2359905" cy="194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4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Resumen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44" y="615376"/>
            <a:ext cx="1854558" cy="1356641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857" y="2109869"/>
            <a:ext cx="8506325" cy="463567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148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¿Qué es un virus?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83" y="588912"/>
            <a:ext cx="1926912" cy="1409570"/>
          </a:xfrm>
        </p:spPr>
      </p:pic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1099396" y="2469941"/>
            <a:ext cx="4700058" cy="3599316"/>
          </a:xfrm>
        </p:spPr>
        <p:txBody>
          <a:bodyPr>
            <a:normAutofit fontScale="85000" lnSpcReduction="10000"/>
          </a:bodyPr>
          <a:lstStyle/>
          <a:p>
            <a:r>
              <a:rPr lang="es-419" dirty="0" smtClean="0"/>
              <a:t>Son </a:t>
            </a:r>
            <a:r>
              <a:rPr lang="es-ES" dirty="0" smtClean="0"/>
              <a:t>entidades </a:t>
            </a:r>
            <a:r>
              <a:rPr lang="es-ES" dirty="0"/>
              <a:t>orgánicas compuestas tan sólo de </a:t>
            </a:r>
            <a:r>
              <a:rPr lang="es-ES" u="sng" dirty="0"/>
              <a:t>material </a:t>
            </a:r>
            <a:r>
              <a:rPr lang="es-ES" u="sng" dirty="0" smtClean="0"/>
              <a:t>genético</a:t>
            </a:r>
            <a:r>
              <a:rPr lang="es-419" u="sng" dirty="0" smtClean="0"/>
              <a:t> que puede ser ADN o ARN</a:t>
            </a:r>
            <a:r>
              <a:rPr lang="es-ES" dirty="0" smtClean="0"/>
              <a:t>, </a:t>
            </a:r>
            <a:r>
              <a:rPr lang="es-ES" dirty="0"/>
              <a:t>rodeado por una </a:t>
            </a:r>
            <a:r>
              <a:rPr lang="es-ES" dirty="0" err="1" smtClean="0"/>
              <a:t>env</a:t>
            </a:r>
            <a:r>
              <a:rPr lang="es-419" dirty="0" err="1" smtClean="0"/>
              <a:t>oltura</a:t>
            </a:r>
            <a:r>
              <a:rPr lang="es-ES" dirty="0" smtClean="0"/>
              <a:t> protectora</a:t>
            </a:r>
            <a:r>
              <a:rPr lang="es-419" dirty="0" smtClean="0"/>
              <a:t>.</a:t>
            </a:r>
          </a:p>
          <a:p>
            <a:r>
              <a:rPr lang="es-419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 envolturas son de diferentes formas y tamaño.</a:t>
            </a:r>
          </a:p>
          <a:p>
            <a:r>
              <a:rPr lang="es-ES" dirty="0"/>
              <a:t>Carecen de vida independiente pero se pueden replicar en el interior de las células vivas, perjudicando en muchos casos a su huésped en este proceso. </a:t>
            </a:r>
            <a:endParaRPr lang="es-419" dirty="0" smtClean="0"/>
          </a:p>
          <a:p>
            <a:r>
              <a:rPr lang="es-ES" dirty="0" smtClean="0"/>
              <a:t>Los </a:t>
            </a:r>
            <a:r>
              <a:rPr lang="es-ES" dirty="0"/>
              <a:t>cientos de virus conocidos son causa de muchas enfermedades distintas en los seres humanos, animales, bacterias y plantas</a:t>
            </a:r>
            <a:r>
              <a:rPr lang="es-ES" dirty="0" smtClean="0"/>
              <a:t>.</a:t>
            </a:r>
            <a:r>
              <a:rPr lang="es-ES" dirty="0">
                <a:effectLst/>
              </a:rPr>
              <a:t/>
            </a:r>
            <a:br>
              <a:rPr lang="es-ES" dirty="0">
                <a:effectLst/>
              </a:rPr>
            </a:br>
            <a:r>
              <a:rPr lang="es-ES" dirty="0">
                <a:effectLst/>
              </a:rPr>
              <a:t/>
            </a:r>
            <a:br>
              <a:rPr lang="es-ES" dirty="0">
                <a:effectLst/>
              </a:rPr>
            </a:br>
            <a:endParaRPr lang="es-ES" dirty="0">
              <a:effectLst/>
            </a:endParaRPr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983" y="2469941"/>
            <a:ext cx="4485537" cy="359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4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¿De que están formados los virus?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074" y="617556"/>
            <a:ext cx="1848597" cy="1352282"/>
          </a:xfrm>
        </p:spPr>
      </p:pic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680321" y="2821546"/>
            <a:ext cx="4700058" cy="2827555"/>
          </a:xfrm>
        </p:spPr>
        <p:txBody>
          <a:bodyPr/>
          <a:lstStyle/>
          <a:p>
            <a:r>
              <a:rPr lang="es-419" dirty="0" smtClean="0"/>
              <a:t>Se forman de 3 estructuras importantes:</a:t>
            </a:r>
          </a:p>
          <a:p>
            <a:r>
              <a:rPr lang="es-419" u="sng" dirty="0" smtClean="0">
                <a:solidFill>
                  <a:srgbClr val="FF0000"/>
                </a:solidFill>
                <a:effectLst/>
              </a:rPr>
              <a:t>CAPSIDE</a:t>
            </a:r>
            <a:r>
              <a:rPr lang="es-419" dirty="0" smtClean="0"/>
              <a:t>: Le proporciona protección</a:t>
            </a:r>
          </a:p>
          <a:p>
            <a:r>
              <a:rPr lang="es-419" dirty="0" smtClean="0">
                <a:solidFill>
                  <a:srgbClr val="FFFF00"/>
                </a:solidFill>
              </a:rPr>
              <a:t>ENVOLTURA:</a:t>
            </a:r>
            <a:r>
              <a:rPr lang="es-419" dirty="0" smtClean="0"/>
              <a:t> Le permite pasar las barreras de las células infectadas</a:t>
            </a:r>
          </a:p>
          <a:p>
            <a:r>
              <a:rPr lang="es-419" dirty="0" smtClean="0">
                <a:solidFill>
                  <a:srgbClr val="FFC000"/>
                </a:solidFill>
              </a:rPr>
              <a:t>ARN o ADN:</a:t>
            </a:r>
            <a:r>
              <a:rPr lang="es-419" dirty="0" smtClean="0"/>
              <a:t> Contiene la información para replicarse dentro de </a:t>
            </a:r>
            <a:r>
              <a:rPr lang="es-419" smtClean="0"/>
              <a:t>la </a:t>
            </a:r>
            <a:r>
              <a:rPr lang="es-419" smtClean="0"/>
              <a:t>célula </a:t>
            </a:r>
            <a:r>
              <a:rPr lang="es-419" dirty="0" smtClean="0"/>
              <a:t>huésped.</a:t>
            </a:r>
          </a:p>
          <a:p>
            <a:endParaRPr lang="es-419" dirty="0" smtClean="0">
              <a:solidFill>
                <a:srgbClr val="FFFF00"/>
              </a:solidFill>
            </a:endParaRP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251" y="2507647"/>
            <a:ext cx="6167438" cy="28194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380379" y="5454338"/>
            <a:ext cx="1956678" cy="5960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Complejo</a:t>
            </a:r>
          </a:p>
          <a:p>
            <a:pPr algn="ctr"/>
            <a:r>
              <a:rPr lang="es-419" dirty="0" smtClean="0"/>
              <a:t>(Bacteriófago)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7707837" y="5435924"/>
            <a:ext cx="1726266" cy="6005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Helicoidales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9604665" y="5408907"/>
            <a:ext cx="1984325" cy="6005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 err="1" smtClean="0"/>
              <a:t>Icosaedricos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909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¿Cómo se reproduce?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35" y="579492"/>
            <a:ext cx="1991304" cy="145667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1387" r="11834"/>
          <a:stretch/>
        </p:blipFill>
        <p:spPr>
          <a:xfrm>
            <a:off x="6323525" y="2209902"/>
            <a:ext cx="5306098" cy="42767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65" y="2209901"/>
            <a:ext cx="5598378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4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¿Cómo se reproduce?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35" y="579492"/>
            <a:ext cx="1991304" cy="1456674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851" y="2209902"/>
            <a:ext cx="5927678" cy="444575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80321" y="2209902"/>
            <a:ext cx="4069100" cy="44457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dirty="0" smtClean="0"/>
              <a:t>Los virus pueden tener 2 tipos de reproducción:</a:t>
            </a:r>
          </a:p>
          <a:p>
            <a:pPr algn="just"/>
            <a:endParaRPr lang="es-419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LÍTICO</a:t>
            </a:r>
            <a:r>
              <a:rPr lang="es-419" dirty="0" smtClean="0"/>
              <a:t>: EL VIRUS EMPIEZA A REPRODUCIRSE MASIVAMENTE DENTRO DE LA CÉLULA, REVENTÁNDOLA Y MATÁNDOLA EN EL PROCESO.</a:t>
            </a:r>
          </a:p>
          <a:p>
            <a:pPr algn="just"/>
            <a:endParaRPr lang="es-419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LISOGÉNICO</a:t>
            </a:r>
            <a:r>
              <a:rPr lang="es-419" dirty="0" smtClean="0"/>
              <a:t>: EL VIRUS SE INSERTA EN EL ADN PERO SE MANTIENE LATENTE SIN GENERAR DAÑOS.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2183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5734127" cy="1080938"/>
          </a:xfrm>
        </p:spPr>
        <p:txBody>
          <a:bodyPr/>
          <a:lstStyle/>
          <a:p>
            <a:r>
              <a:rPr lang="es-419" dirty="0" smtClean="0"/>
              <a:t>¿Qué son los retrovirus y bacteriófagos?</a:t>
            </a:r>
            <a:endParaRPr lang="es-ES" dirty="0"/>
          </a:p>
        </p:txBody>
      </p:sp>
      <p:pic>
        <p:nvPicPr>
          <p:cNvPr id="5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35" y="579492"/>
            <a:ext cx="1991304" cy="14566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095" y="2238641"/>
            <a:ext cx="5946784" cy="437263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5" y="2238641"/>
            <a:ext cx="5697006" cy="437263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9374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5734127" cy="1080938"/>
          </a:xfrm>
        </p:spPr>
        <p:txBody>
          <a:bodyPr/>
          <a:lstStyle/>
          <a:p>
            <a:r>
              <a:rPr lang="es-419" dirty="0" smtClean="0"/>
              <a:t>¿Qué enfermedades son causadas por los virus?</a:t>
            </a:r>
            <a:endParaRPr lang="es-ES" dirty="0"/>
          </a:p>
        </p:txBody>
      </p:sp>
      <p:pic>
        <p:nvPicPr>
          <p:cNvPr id="5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35" y="579492"/>
            <a:ext cx="1991304" cy="1456674"/>
          </a:xfrm>
          <a:prstGeom prst="rect">
            <a:avLst/>
          </a:prstGeom>
        </p:spPr>
      </p:pic>
      <p:pic>
        <p:nvPicPr>
          <p:cNvPr id="1028" name="Picture 4" descr="http://image.slidesharecdn.com/salud-y-enfermedadiii-1233702938299129-1/95/salud-y-enfermedad-iii-enfermedades-infecciosas-8-728.jpg?cb=123368176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/>
          <a:stretch/>
        </p:blipFill>
        <p:spPr bwMode="auto">
          <a:xfrm>
            <a:off x="1165509" y="2036166"/>
            <a:ext cx="9384210" cy="472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53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¿Qué son los </a:t>
            </a:r>
            <a:r>
              <a:rPr lang="es-419" dirty="0" err="1" smtClean="0"/>
              <a:t>viroides</a:t>
            </a:r>
            <a:r>
              <a:rPr lang="es-419" dirty="0" smtClean="0"/>
              <a:t> y priones?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44" y="615376"/>
            <a:ext cx="1854558" cy="135664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647" t="15014" r="4084" b="7239"/>
          <a:stretch/>
        </p:blipFill>
        <p:spPr>
          <a:xfrm>
            <a:off x="1745938" y="2077434"/>
            <a:ext cx="7269273" cy="464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70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¿Qué son los </a:t>
            </a:r>
            <a:r>
              <a:rPr lang="es-419" dirty="0" err="1" smtClean="0"/>
              <a:t>viroides</a:t>
            </a:r>
            <a:r>
              <a:rPr lang="es-419" dirty="0" smtClean="0"/>
              <a:t> y priones?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44" y="615376"/>
            <a:ext cx="1854558" cy="1356641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8" y="4479147"/>
            <a:ext cx="5694909" cy="21958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48" y="2068209"/>
            <a:ext cx="3019949" cy="226204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769" y="2068209"/>
            <a:ext cx="2511188" cy="22620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729" y="2068209"/>
            <a:ext cx="5788640" cy="289262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729" y="4972352"/>
            <a:ext cx="1740515" cy="170263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7902" y="4972353"/>
            <a:ext cx="4040467" cy="17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29955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563</TotalTime>
  <Words>246</Words>
  <Application>Microsoft Office PowerPoint</Application>
  <PresentationFormat>Panorámica</PresentationFormat>
  <Paragraphs>29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Arial</vt:lpstr>
      <vt:lpstr>Trebuchet MS</vt:lpstr>
      <vt:lpstr>Berlín</vt:lpstr>
      <vt:lpstr>VIRUS, VIROIDES Y PRIONES</vt:lpstr>
      <vt:lpstr>¿Qué es un virus?</vt:lpstr>
      <vt:lpstr>¿De que están formados los virus?</vt:lpstr>
      <vt:lpstr>¿Cómo se reproduce?</vt:lpstr>
      <vt:lpstr>¿Cómo se reproduce?</vt:lpstr>
      <vt:lpstr>¿Qué son los retrovirus y bacteriófagos?</vt:lpstr>
      <vt:lpstr>¿Qué enfermedades son causadas por los virus?</vt:lpstr>
      <vt:lpstr>¿Qué son los viroides y priones?</vt:lpstr>
      <vt:lpstr>¿Qué son los viroides y priones?</vt:lpstr>
      <vt:lpstr>Resumen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VIRUS, VIROIDES Y PRIONES</dc:title>
  <dc:creator>Fitorodo</dc:creator>
  <cp:lastModifiedBy>rodolfo andres gutierrez contreras</cp:lastModifiedBy>
  <cp:revision>15</cp:revision>
  <dcterms:created xsi:type="dcterms:W3CDTF">2016-08-02T23:08:56Z</dcterms:created>
  <dcterms:modified xsi:type="dcterms:W3CDTF">2017-04-20T11:46:59Z</dcterms:modified>
</cp:coreProperties>
</file>