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09819A-405F-486F-88D4-5F710C5632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9D9403-6031-4922-B6EE-85E89478B6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882F0A-B977-4E7C-90BB-1D9ED7478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3345B-7264-4C5A-A89E-ABBD91AFF7EB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47AFCF-8958-4392-9B7F-259E28203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0A97DD-E8D7-4630-97E7-DCA257E2E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954E4-8941-435B-B4E9-BDC4D15763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9093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CECB48-3D64-47A2-9042-97DAF8A36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F9311E3-F674-4EE0-9B09-DF68181562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F5DF94-2291-4995-9775-D9E88095A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3345B-7264-4C5A-A89E-ABBD91AFF7EB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EB61585-A1D1-4F3A-ACDD-2A5B3BD49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399D10-2A0D-41DC-A941-FCB3F9253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954E4-8941-435B-B4E9-BDC4D15763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1359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7B136B4-97F2-4D80-910E-D9DBB6BED7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80580E5-CE8F-4B22-90FA-19E1667EC6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22947E-9196-4A34-BEC9-5BD0CAE0E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3345B-7264-4C5A-A89E-ABBD91AFF7EB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13797B-0A8B-4521-97F7-74CCDAA3A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989DCE-5CF5-4CF9-B001-C5E6CAAFD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954E4-8941-435B-B4E9-BDC4D15763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71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F045DE-B878-4459-9D6E-3EBF9D32A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0C68CF-6C35-4DF5-8E61-5359AE3EA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B77BD8-5BA9-4EF5-AED4-BB68C52EC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3345B-7264-4C5A-A89E-ABBD91AFF7EB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296C7F-8BC1-4FFC-8263-8A246B34C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45A59D-20DA-4E0E-B522-67889448D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954E4-8941-435B-B4E9-BDC4D15763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4213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B6E244-3BD0-4725-9E8A-0793F9C99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58A19CE-6346-4D1C-8B49-F80D8C27E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3DCB62-118A-4C22-8C9B-711A6AC5D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3345B-7264-4C5A-A89E-ABBD91AFF7EB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E20918-1F54-44E8-8D30-DEFE5B1FC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FC40C9-34BA-4A96-AB50-C6EA17A21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954E4-8941-435B-B4E9-BDC4D15763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596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2D8DE8-DD6F-41F3-924D-5E78EDD73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F33F58-517A-495C-B237-7644F173E2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8602E80-9299-427D-A97F-E5C746E1FC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D0A91F4-0ADE-47DF-9FA2-0ADAAD130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3345B-7264-4C5A-A89E-ABBD91AFF7EB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75B99F4-32F3-4999-A5BE-F9E5DD81D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3661A1A-646E-4A40-962A-E7D389E41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954E4-8941-435B-B4E9-BDC4D15763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548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B80215-5268-436A-B8D7-1B753F327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3663B81-BE71-456C-AC72-E7F5FF916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CDC6134-524B-43A8-ACBE-D6365E0E26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D1953FE-0BA7-4A96-AC7A-12AC1EF196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388F968-F93B-4C25-8951-E131F93F0C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2BE3640-8389-4BBB-AD8D-F41D3F9B4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3345B-7264-4C5A-A89E-ABBD91AFF7EB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252B258-CBE5-43B1-9373-8918AF265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DEF226E-8DCA-40FE-B28F-6E941F799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954E4-8941-435B-B4E9-BDC4D15763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7589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4639ED-F7D9-4210-8C28-08371A6D5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D4E1728-A526-4C24-BD98-F0D35D447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3345B-7264-4C5A-A89E-ABBD91AFF7EB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6DC39F6-8F1F-4154-AB16-6D7E168E8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D2B2C71-392E-4384-9B10-AB3A6DFB2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954E4-8941-435B-B4E9-BDC4D15763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1990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7E3091F-880B-40D8-AC5A-B246F11AC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3345B-7264-4C5A-A89E-ABBD91AFF7EB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84D6A62-CC3F-4648-BCBF-78633C169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627600B-2FBF-4FBC-B868-4984B90FC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954E4-8941-435B-B4E9-BDC4D15763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1876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998FD0-A84B-42BF-A31C-69C911C74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BCB7FC-8EBD-4165-A015-E6DB3813F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D4BBCEC-194A-4DFF-A6CE-172307946E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A6DA13-8AB7-4B94-B3C4-8407769F0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3345B-7264-4C5A-A89E-ABBD91AFF7EB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FFB5A91-0CBE-403F-8208-C684030DC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C56C5EF-0049-40A4-B569-717AB6E7E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954E4-8941-435B-B4E9-BDC4D15763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0227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D4C150-FE8A-41CA-B994-7E499A764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EF2C298-A7F2-4B50-A139-912EED824A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564D3E3-79A1-47D7-B5C8-33BAA576B7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D949DC3-364E-4F74-B98A-C84520870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3345B-7264-4C5A-A89E-ABBD91AFF7EB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CE3CF16-EC98-4DF6-B33E-DD7E98713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DFD4CEF-3C57-4355-A6FF-8356E1130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954E4-8941-435B-B4E9-BDC4D15763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369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AFC5755-09FE-4079-9BC8-6882EA622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69F7A42-DB89-448B-BF43-C37D813D37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534369-C858-49F2-8CDB-5FD39B40E8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3345B-7264-4C5A-A89E-ABBD91AFF7EB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04F326-AC27-4046-B3CB-56C60E7191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17A6BD-F3C6-4688-84DA-B3AC53D402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954E4-8941-435B-B4E9-BDC4D15763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9817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6E7F58-F3D8-451C-8CE5-2D15B9C692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5482A06-A37C-4C8F-9A56-C12AD85F60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4BAF75A-52F0-4961-B01D-3C02601978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500" r="12500"/>
          <a:stretch/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96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0B9F0A-05EE-42B4-89D5-83F4CFC48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34E973-8219-43F8-A7C8-9DF5D11D5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23C0BB8-EDA5-4DF9-85EE-FD6B80D1FF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608" r="12717"/>
          <a:stretch/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8214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valentina gutierrez cortes</dc:creator>
  <cp:lastModifiedBy>maria valentina gutierrez cortes</cp:lastModifiedBy>
  <cp:revision>1</cp:revision>
  <dcterms:created xsi:type="dcterms:W3CDTF">2018-03-04T22:03:28Z</dcterms:created>
  <dcterms:modified xsi:type="dcterms:W3CDTF">2018-03-04T22:04:15Z</dcterms:modified>
</cp:coreProperties>
</file>