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A473F-C6C3-4027-9C28-7B05DEA87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D0DAC9-73E2-4300-8AB3-23CE950A1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0527AF-5E4C-4AF2-9B25-B1A6B6B9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C728A2-D6AC-4409-AA09-50585B7B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0AE6A7-C4B3-446A-ADB6-7D59DFC1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44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A4173-660B-46AB-81AF-2792ADA4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74D47E-6015-410E-8203-736A27DEF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8B5A56-0338-4093-9386-F394BC02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BC24E-73F4-4854-B067-26E22805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7302E5-082D-4795-89BA-DA43C8B0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7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A854D9-6A47-4074-840C-618991AD0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6FDDA9-64BC-4571-A5D7-CD8AD3B7B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8FE40-0DD8-4A4E-833D-E8A62B9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797FD6-DCD9-4282-8038-9EC1480D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DDC7AB-2A08-42CD-82C6-C119523B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85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0317B-D92C-4797-9AA2-D29557F6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DC4A3E-9AAD-4A65-86C3-01D44854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997259-3909-4FF4-B8C4-CDDFDFD4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E1D22F-1C48-42B9-8AAC-B0A0CFAB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161A14-E0A6-4ABA-ACF4-DCCE69CB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03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36F9F-E77B-4E66-8F39-2AC9EE2A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33028A-9A75-4577-9A39-E75394FC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B1BC3-4FAE-4DF8-86B8-C3308B30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C31AD-3E72-4EA8-A5F7-A7DE1CE2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6581-754C-4B1B-9876-961402CB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4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2D960-BE59-43BA-94BA-24AD1976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EAC55-540F-4AEB-B832-A93298048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017406-EA64-4293-86B3-9D20649B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27328C-4151-48B5-822F-BB2C559B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3D231E-5287-4AB0-9F19-D3512ECA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041F11-46F2-4764-82CE-30B0D261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6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A8B41-CE18-4DF4-9366-1DE04ECD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CA8BCB-76BF-423D-84B0-7C3F4B24F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E494B1-6882-473D-9685-D2837BA88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BD0BB4-D96B-41C8-AC7C-BDB1500C2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9DB708-7D58-4AD7-87FB-A4A074E60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D0EBD7-4DEE-47E9-B665-F5B17F13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F23273-DB52-4B3C-9A8E-9A615789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F33F1F-DA84-4324-9634-F5C5E83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6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34155-B787-44FC-BFA1-9BDD6E7E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236B0D-B791-4678-9202-666A583A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6DCAC8-7421-4C09-AB10-BB7F6A57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C69E75-3066-4152-9C8D-0A48A073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88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350EAB-75A0-4D8E-B5D1-937DFA18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27E200-509C-4CED-B448-E9508254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DFB104-4902-4D67-9F9D-83A0B30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80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975EA-9627-44B1-9403-727F0959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16B9E7-E89F-4E6E-B3F9-A238C62E8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D28DA6-6A5F-4A92-BE57-B18A3C80D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CD7340-39EB-4673-A272-82C2EBBC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97968E-42DB-4BB1-BEEC-B96B3AB3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4AAC60-7686-4C55-A4AE-C9AC707F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16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8DCF9-C0D3-49DA-8288-65380F07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61F160-9369-4516-9115-B42CB2B28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DF0743-40F7-4BEA-9DB2-D112EDE45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0CD218-50AE-484C-B939-CC4D8531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4A16C5-7E50-4556-8F62-4DB5035C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BFF48F-EF4C-4028-88AA-0653E8CB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04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4F97D0-68AC-4832-B7F4-C0F95CEF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687A10-9DAF-4DD0-9DA3-A8C590FDA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5271A9-BBA6-46BC-BDC3-2F8D31FC2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9058-8684-4C14-8AD2-BC7D89D52BBB}" type="datetimeFigureOut">
              <a:rPr lang="es-ES" smtClean="0"/>
              <a:t>04/03/2018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6FCD9-37E1-4813-948A-C9733FC3C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6E6505-32EF-48D5-8311-77382D21C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E9EC-F9D1-4939-93F7-2862B9B51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006F1-06EA-4BF8-BC7F-65D88AA13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E6905C-3680-4750-BA81-CF70684530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A0D567-4149-40F9-B376-5B632B086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C44CF-242C-4DC2-81A4-FB32471C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C1F05-8714-45F9-8BDA-7B2B983EB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9B19CF-00F3-4E27-9F66-5F8B76089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609"/>
          <a:stretch/>
        </p:blipFill>
        <p:spPr>
          <a:xfrm>
            <a:off x="1" y="0"/>
            <a:ext cx="12264886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4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0098E-7F0D-4AF1-BAB9-D1867F38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CCF287-8976-4B94-A001-101F7F1FE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4A15C7-8B9A-486E-868E-B7F3D78D3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r="12501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71C8A-0D1D-4545-962A-B2ACB809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9BBAE2-B362-48CC-B6E0-DDC2E50D5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683808-A789-4322-834F-94567A3A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6" r="12609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valentina gutierrez cortes</dc:creator>
  <cp:lastModifiedBy>maria valentina gutierrez cortes</cp:lastModifiedBy>
  <cp:revision>1</cp:revision>
  <dcterms:created xsi:type="dcterms:W3CDTF">2018-03-04T21:46:25Z</dcterms:created>
  <dcterms:modified xsi:type="dcterms:W3CDTF">2018-03-04T21:46:39Z</dcterms:modified>
</cp:coreProperties>
</file>