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3145B-72E1-41E4-89E6-3C7A745D7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9BCA48-DCDC-4768-8C68-6770915E9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AEE623-81ED-4312-91C1-97B67A52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495CE3-D3B4-4FDB-87BB-90781D1E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7A678-6F24-4626-BA57-4F01DAD3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45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544E2-64F5-4ECB-B19B-ABE8B15A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D496B8-0F04-497F-9AE6-90785DC5F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11BFA-58AC-4DA8-88E6-270EB8A9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B44ED4-F129-416F-912E-D6D0F47A1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542A05-BDD3-401D-ACB8-3F920F27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09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280E1F-9FB1-4EAB-BB66-FC4007CF9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235F13-7F2B-40F3-B4CB-3F0E5152E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500B40-4E71-4C02-B4F6-39A58E1CB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B66E12-25D7-4AD1-8F47-E760C78AA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F0C9B4-19F3-405E-94E9-FF04CE95D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43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3B9C3B-9051-48C4-9EAB-F7FD738E0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58ABA7-CE85-4BCA-9524-7E2BCCF89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7CC9E3-BFCB-4572-8E5E-8184454A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509D0F-5628-4988-9E9F-9262C4E18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52D34B-1F03-4E35-B7F2-B0D7FE076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656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521EF-6623-4616-9835-A6C95A7E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053241-6634-4881-BDE9-73A428515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BEAC9-7EC6-4669-83F2-D66E532B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FE43EB-C2F3-4D42-98CA-8BD5B60A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355CE-A14B-4C2F-A7DB-50A73026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04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982BC-6FDC-4027-B9A3-7949CA4F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0CDD1D-5151-45D6-9413-787C6A59D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E032BF-D873-46F0-8DB1-5C72896BC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F51FCF-B483-40C3-B8A5-E20AA5577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D14FFD-7E5E-4EC1-B908-35AF58CA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B9A64E-6EE8-41C0-A781-91F3A3FC0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53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3FAE4-B8AD-4FD9-8FC0-304050F1C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55FE2D-B5D8-43EE-982C-F96224922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77E110-1D1A-410F-9092-079FC7A2E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51E3235-6420-4751-9929-5A49C5BFE1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D6CF85-A7CD-4476-AA68-85BB2EB46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E5B7549-18B7-4DF5-B34A-8CD82AF91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D2DBFF-DD21-4A72-9788-2E6D8C81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662E1C-F9CD-4367-AC1F-C2FF3D34B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12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05707-CAE1-40AF-85A5-1AE6C51E7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8F1B11-CD11-45CE-B9E8-C953074A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6113D1-4974-4BBF-8201-D623E3B26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D031BB-07F0-4493-850B-3C507AB7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655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AD4F91-79B8-4C5F-A1BB-B22F24D9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9D2CB4-0D73-4BF6-93E5-3C9F4B617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960CE81-FBBF-4718-AFE4-ED8DC60E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88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16A5E-1D81-4692-9E97-52921579A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CF54ED-E5C9-436F-A4DB-151BD5A6B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F8922B-F159-449B-8E24-5B4630486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FB39A9-734F-41A3-AE24-E6FB119D8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94CED3-31AF-4081-92E3-941C1A7DC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239BBE-1326-47AC-B84A-657EB4526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30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D03CB8-7FEC-4124-BFE4-E120F2D02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F05AEDE-6E62-4E47-A235-F3A47D6B0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67869C-D501-4B0A-8A85-0E6D22401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EE5647-85E2-4249-A877-D95487210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F38B06-768A-4AFE-9689-DD710F4C6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95FFBEE-A7C9-43A3-BFDF-525B2A03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26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886FB5-828C-41DA-B78F-CBF6D7729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2E650F-2BDA-4B93-8BC8-8901B5E61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CE86AD-3E31-46C1-8AF8-6E8902336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E3C6-BD68-42CF-9182-7CEEC9444038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0EBC29-33BE-435C-8E2F-388856BD9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1423D-F0AF-468A-B40D-CF7B051E4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FAE1-CE39-4A95-A815-A749833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20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237D8C-E375-4616-877D-D4188A9A25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0943465-3980-4E5F-AFDB-99D3C4D98F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500" r="12500"/>
          <a:stretch/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51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valentina gutierrez cortes</dc:creator>
  <cp:lastModifiedBy>maria valentina gutierrez cortes</cp:lastModifiedBy>
  <cp:revision>3</cp:revision>
  <dcterms:created xsi:type="dcterms:W3CDTF">2018-03-04T21:30:59Z</dcterms:created>
  <dcterms:modified xsi:type="dcterms:W3CDTF">2018-03-04T21:39:38Z</dcterms:modified>
</cp:coreProperties>
</file>