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8F794-C6A3-456A-86DD-0EAE9946D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55C374-EDC7-4087-A1B0-97DF5B5E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B5ABF-6EB4-40A4-9CE6-29D0FD20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1B750D-EDFA-43E0-9427-6A7BA86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95460-B40C-438D-A3BB-AB4DE4A2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7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ABC5C-0327-4A5A-A233-E2F3F43D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4B5CA9-CE9D-4782-9E98-0B5979F64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5E478-1963-4F9B-8D4E-48E20380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12798-7636-460A-8924-3CB35158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2195A-684F-4C20-B742-461103A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5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F1EA6-A7BF-4621-BB2E-7C23C000C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AD0B19-D5A1-45AE-BD26-8D4794915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33430-8AB2-4E96-BD4D-6CB07CBF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C4766-6CCA-42B9-8A65-C019FF8A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92CF3-9FD2-47CD-A0FE-19D3E42B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5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AAFAE-69E9-439A-A039-F83EA09D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34AB2D-A677-453B-A33F-36F5F9F0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A86AA8-96D1-45F5-B4AE-E5C1E68E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8D0F77-F510-4501-939E-686764F3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90893-3B90-46B0-9BE7-0EEE060A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7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E7CE3-6D9E-48A5-83C4-88E23B6C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E5CBAD-B08B-4A69-AA93-C7EBA0724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0E5CD-B0CC-435D-A8DC-D57C0F48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2233F-6B3D-4483-B397-1092732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B4313-D2C0-465C-A3DE-87C5CEEC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09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32011-0C80-4EED-A0BD-6ED965EE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25C39-6B54-480A-8291-AFAEA697B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5E3B06-4C75-4987-BA2B-C1CF15D73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3F9D5-FAC0-4E2D-A53D-EE578C39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A82C15-EFEE-4BA4-BB37-1AB500E5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8AC1E0-8DF6-41A0-8A7A-20D22995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0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55DF8-A9A7-4BE1-BAEC-B9DA2109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7A2C8A-772A-4349-AC8D-280BAA1D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78E0B3-3A3C-4E79-AA50-297BAB077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0ACB3E-BF5E-4F1E-9A5F-21C511DB4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091FD5-FCA0-43E4-8EFD-F0F34D15E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44A4F7-DCD9-4DBD-9608-F6935589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E7C8DC-14D7-4D7D-969D-A47F5945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5EFB12-2F32-459F-893D-13A6E636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25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59852-D869-4882-89E5-E42C9C66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9665E0-642F-4193-833B-B862365B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478FE6-DA58-4CAA-9233-F1D823CF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0723DB-16FF-457D-B77D-E12DCE4E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84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FCA573-5998-4257-9B8F-19E587CC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49FBBF-A6FB-4805-9875-27C51A79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830B1B-2D9D-4B49-84B3-2F6608BE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97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1E127-E24F-4866-855B-A32FF045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0766D-4ADD-47B3-B6F2-00D32344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35567A-333A-4AB0-9F5D-0B205D335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C5DB1A-AE60-46EE-8EBE-252146B0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79BCC0-36C5-4FA1-B5E7-53CC769D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7647A-0154-40FB-83F3-15E65C61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9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E1AA9-D5C2-41B1-AE4A-D90C9FD3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50279-DDDE-4510-BFE9-2A5742569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DDD54-C472-47DA-8FA3-C491248A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29D88-F4CE-4D54-98B4-6A3DF232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B8E6D-83AD-49FE-B253-2B430E34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0F10AA-6D8B-42C0-A40E-E8D5BD70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53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C9E46B-F926-42CF-ABB9-3DD3457D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C60941-3483-4183-AC71-FC84F87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9B4B7-2539-4E2D-AF5D-10ED39D56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DA9F-FB65-4AEA-97F5-50A7102C61DE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1C977-ABC6-4DC6-9032-9E8F64894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7585F-8774-4E05-9EF3-561B5E074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A182-24F7-4B6D-8DEC-928C39E82D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1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881BD6-531D-403A-B46F-DAEFD6FB6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7EF22-6A5C-40AD-85EB-E2CA087D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1229C-7809-42BA-BCD6-94D59CC2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8E5AE9-1013-44EE-A29F-AB05C423B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12501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D73F4-B22F-4D1E-AA07-1889F89D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0EEC1A-CBFE-44D7-B864-AADCE93B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62D4A6-6C18-4973-BD77-9CC7E4967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8" r="1250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FF363-27DB-47C2-B8CF-BC671357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51515-3925-4964-92BC-EB457CBA1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37E3AC-CBF5-49C0-8255-41C5F5031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3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69732-CDBE-43A6-928D-53CC0F60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D60C8-6FD8-40A9-B55F-DE211380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A2F7D-27CA-40DA-B43E-8B72E9F32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r="12609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5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98C69-2A2B-477C-953C-635EC846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20727-7F70-4BCE-91CC-A51CFCBE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F658F5-7542-4FEB-B141-7A6195EA4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9" r="12609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03046-2BD9-4669-8343-F6904887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89E2C-BCA4-484B-BC79-7390B28A6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F2908A-69E1-4CE6-B6A8-6E599EE0D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r="12609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2F46B-EA1D-42F0-BB39-F41E3AB9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8C928-B4D8-46AC-B36F-F4DA9A8C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1B0024-9CC5-4546-856F-055797401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12391"/>
          <a:stretch/>
        </p:blipFill>
        <p:spPr>
          <a:xfrm>
            <a:off x="1" y="1673"/>
            <a:ext cx="1228476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6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valentina gutierrez cortes</dc:creator>
  <cp:lastModifiedBy>maria valentina gutierrez cortes</cp:lastModifiedBy>
  <cp:revision>2</cp:revision>
  <dcterms:created xsi:type="dcterms:W3CDTF">2018-03-04T21:16:55Z</dcterms:created>
  <dcterms:modified xsi:type="dcterms:W3CDTF">2018-03-04T21:20:22Z</dcterms:modified>
</cp:coreProperties>
</file>