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1991EC-F5DC-44BE-A928-92DAFB17BA5E}" type="datetimeFigureOut">
              <a:rPr lang="es-CO" smtClean="0"/>
              <a:pPr/>
              <a:t>12/07/2010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DBD3AF-B9DD-40D9-B495-A3F2F6A12A55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1142976" y="274638"/>
            <a:ext cx="7286676" cy="368280"/>
          </a:xfrm>
          <a:prstGeom prst="rect">
            <a:avLst/>
          </a:prstGeom>
        </p:spPr>
        <p:txBody>
          <a:bodyPr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400" dirty="0" smtClean="0">
                <a:latin typeface="+mj-lt"/>
                <a:ea typeface="+mj-ea"/>
                <a:cs typeface="+mj-cs"/>
              </a:rPr>
              <a:t>CAMPOS DE </a:t>
            </a:r>
            <a:r>
              <a:rPr lang="es-ES_tradnl" sz="4400" smtClean="0">
                <a:latin typeface="+mj-lt"/>
                <a:ea typeface="+mj-ea"/>
                <a:cs typeface="+mj-cs"/>
              </a:rPr>
              <a:t>LA LINGÜÍSTICA</a:t>
            </a:r>
            <a:endParaRPr kumimoji="0" lang="es-ES_tradnl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71472" y="1500174"/>
            <a:ext cx="8001056" cy="4500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Éstas son principalmente la </a:t>
            </a:r>
            <a:r>
              <a:rPr kumimoji="0" lang="es-ES_tradnl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psicolingüística,</a:t>
            </a:r>
            <a:r>
              <a:rPr kumimoji="0" lang="es-ES_trad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cuya tarea es estudiar la “conducta verbal” o los procesos subyacentes del desarrollo del lenguaje en el individuo. Analiza las relaciones entre lenguaje y pensamiento y los procesos de aprendizaje de una lengua entre otros; la </a:t>
            </a:r>
            <a:r>
              <a:rPr kumimoji="0" lang="es-ES_tradnl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neurolingüística, </a:t>
            </a:r>
            <a:r>
              <a:rPr kumimoji="0" lang="es-ES_trad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basada en los estudios sobre centros biológicos y capacidades del lenguaje; la </a:t>
            </a:r>
            <a:r>
              <a:rPr kumimoji="0" lang="es-ES_tradnl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sociolingüística,</a:t>
            </a:r>
            <a:r>
              <a:rPr kumimoji="0" lang="es-ES_trad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 estrechamente vinculada con la </a:t>
            </a:r>
            <a:r>
              <a:rPr kumimoji="0" lang="es-ES_tradnl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geolingüística, </a:t>
            </a:r>
            <a:r>
              <a:rPr kumimoji="0" lang="es-ES_trad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estudia las relaciones</a:t>
            </a:r>
            <a:r>
              <a:rPr kumimoji="0" lang="es-ES_tradnl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entre lenguaje y los grupos humanos; la </a:t>
            </a:r>
            <a:r>
              <a:rPr kumimoji="0" lang="es-ES_tradnl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etnolingüística,</a:t>
            </a:r>
            <a:r>
              <a:rPr kumimoji="0" lang="es-ES_tradnl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desarrollada a través de los estudios de las lenguas asociadas a la cultura y la raza, como es el caso de las lenguas indígenas.     </a:t>
            </a:r>
            <a:endParaRPr kumimoji="0" lang="es-ES_trad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14290"/>
            <a:ext cx="7615262" cy="64294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CIENCIAS AUXILIARES Y AFINES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215370" cy="44291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_tradnl" sz="2400" dirty="0" smtClean="0"/>
              <a:t>Las </a:t>
            </a:r>
            <a:r>
              <a:rPr lang="es-ES_tradnl" sz="2400" i="1" dirty="0" smtClean="0"/>
              <a:t> ciencias auxiliares</a:t>
            </a:r>
            <a:r>
              <a:rPr lang="es-ES_tradnl" sz="2400" dirty="0" smtClean="0"/>
              <a:t> (entre otras la filosofía, la acústica, lógica y psicología), en sí autónomas por su objeto y método, prestan un servicio a la lingüística, en cuanto aportan elementos esenciales para su estudio, como la articulación, fonación y audición en el caso de la fisiología, el análisis del sonido en el de la acústica, etc.  </a:t>
            </a:r>
          </a:p>
          <a:p>
            <a:pPr algn="ctr">
              <a:buNone/>
            </a:pPr>
            <a:r>
              <a:rPr lang="es-ES_tradnl" sz="2400" dirty="0" smtClean="0"/>
              <a:t>Las ciencias afines son aquellas que guardan estrecha relación de intercambio con la lingüística, bien sea porque se valen de sus métodos y conclusiones, o, al contrario, la nutren o apoyan. Las ciencias o disciplinas afines son principalmente la literatura, la estilística, la retórica, la filosofía y la historia.  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511156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LA LINGÜÍSTICA APLICADA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sz="2400" dirty="0" smtClean="0"/>
              <a:t>En la </a:t>
            </a:r>
            <a:r>
              <a:rPr lang="es-ES_tradnl" sz="2400" i="1" dirty="0" smtClean="0"/>
              <a:t>lingüística aplicada</a:t>
            </a:r>
            <a:r>
              <a:rPr lang="es-ES_tradnl" sz="2400" dirty="0" smtClean="0"/>
              <a:t> el proceso científico se manifiesta como un ir y venir de los hechos del lenguaje a la teoría, y de ésta al enriquecimiento y transformación de los hechos como conductas verbales, en el seno de la sociedad.  </a:t>
            </a:r>
          </a:p>
          <a:p>
            <a:pPr>
              <a:buNone/>
            </a:pPr>
            <a:endParaRPr lang="es-ES_tradnl" sz="2400" dirty="0" smtClean="0"/>
          </a:p>
          <a:p>
            <a:pPr>
              <a:buNone/>
            </a:pPr>
            <a:r>
              <a:rPr lang="es-ES_tradnl" sz="2400" dirty="0" smtClean="0"/>
              <a:t>La lingüística aplicada presta utilidad en los siguientes campos:</a:t>
            </a:r>
          </a:p>
          <a:p>
            <a:pPr>
              <a:buNone/>
            </a:pPr>
            <a:r>
              <a:rPr lang="es-ES_tradnl" sz="2400" dirty="0" smtClean="0"/>
              <a:t>-PATOLOGÍA DEL LENGUAJE, con el fin de auxiliar a los terapeutas en el tratamiento de los trastornos del lenguaje, tales como la dislexia y afasia, entre otros.</a:t>
            </a:r>
          </a:p>
          <a:p>
            <a:pPr>
              <a:buNone/>
            </a:pPr>
            <a:endParaRPr lang="es-ES_tradnl" sz="2400" dirty="0" smtClean="0"/>
          </a:p>
          <a:p>
            <a:pPr>
              <a:buNone/>
            </a:pPr>
            <a:r>
              <a:rPr lang="es-ES_tradnl" sz="2400" dirty="0" smtClean="0"/>
              <a:t>-ESTUDIO Y ENSEÑANZA DE LA LENGUA MATERNA, tanto en la escuela primaria como en la media y en la universidad. La presente obra se inspira precisamente en el anhelo de proporcionar algunas herramientas técnicas y metodológicas que permitan un buen aprendizaje y dominio de la lengua española.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151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_tradnl" sz="2400" dirty="0" smtClean="0"/>
              <a:t>-APRENDIZAJE DE LAS LENGUAS EXTRANJERAS, para facilitar técnicamente el conocimiento de una segunda lengua, distinta a la materna.</a:t>
            </a:r>
          </a:p>
          <a:p>
            <a:pPr>
              <a:buNone/>
            </a:pPr>
            <a:r>
              <a:rPr lang="es-ES_tradnl" sz="2400" dirty="0" smtClean="0"/>
              <a:t>-TRADUCCIÓN, tarea de primera necesidad del mundo moderno, en el campo político y de los negocios.</a:t>
            </a:r>
          </a:p>
          <a:p>
            <a:pPr>
              <a:buNone/>
            </a:pPr>
            <a:r>
              <a:rPr lang="es-ES_tradnl" sz="2400" dirty="0" smtClean="0"/>
              <a:t>-DESARROLLO DE LA EPISTEMOLOGÍA, aportando elementos para comprender la naturaleza del conocimiento y los fundamentos de la ciencia en general.</a:t>
            </a:r>
          </a:p>
          <a:p>
            <a:pPr>
              <a:buNone/>
            </a:pPr>
            <a:r>
              <a:rPr lang="es-ES_tradnl" sz="2400" dirty="0" smtClean="0"/>
              <a:t>-INFORMÁTICA, en donde a más de manejar las lenguas formales es indispensable trabajar con el lenguaje natural de todo lo relacionado con registro y procesamiento de información general.</a:t>
            </a:r>
          </a:p>
          <a:p>
            <a:pPr>
              <a:buNone/>
            </a:pPr>
            <a:r>
              <a:rPr lang="es-ES_tradnl" sz="2400" dirty="0" smtClean="0"/>
              <a:t>EDUCACIÓN, dotando a los sujetos educativos de las herramientas indispensables para el desarrollo exitoso del proceso pedagógico.</a:t>
            </a:r>
          </a:p>
          <a:p>
            <a:pPr>
              <a:buNone/>
            </a:pPr>
            <a:r>
              <a:rPr lang="es-ES_tradnl" sz="2400" dirty="0" smtClean="0"/>
              <a:t>COMUNICACIÓN SOCIAL, a través de las tareas inherentes a cada uno de los medios auditivos (radio), escritos, (periódicos)  y audiovisuales(cine, TV)</a:t>
            </a:r>
          </a:p>
          <a:p>
            <a:pPr>
              <a:buNone/>
            </a:pPr>
            <a:endParaRPr lang="es-ES_tradnl" sz="2400" dirty="0" smtClean="0"/>
          </a:p>
          <a:p>
            <a:pPr>
              <a:buFontTx/>
              <a:buChar char="-"/>
            </a:pP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526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Diapositiva 1</vt:lpstr>
      <vt:lpstr>CIENCIAS AUXILIARES Y AFINES</vt:lpstr>
      <vt:lpstr>LA LINGÜÍSTICA APLICADA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</dc:creator>
  <cp:lastModifiedBy>Estudiante</cp:lastModifiedBy>
  <cp:revision>2</cp:revision>
  <dcterms:created xsi:type="dcterms:W3CDTF">2010-07-12T15:50:49Z</dcterms:created>
  <dcterms:modified xsi:type="dcterms:W3CDTF">2010-07-12T16:04:50Z</dcterms:modified>
</cp:coreProperties>
</file>