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ED7401-E76F-4798-8050-5E61EC3F0A23}" type="datetimeFigureOut">
              <a:rPr lang="es-ES" smtClean="0"/>
              <a:t>26/04/2009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56F186-A630-4F88-9CF9-CFFB98C9717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143008"/>
          </a:xfrm>
        </p:spPr>
        <p:txBody>
          <a:bodyPr/>
          <a:lstStyle/>
          <a:p>
            <a:pPr algn="ctr"/>
            <a:r>
              <a:rPr lang="es-ES" dirty="0" smtClean="0"/>
              <a:t>TEJIDO NERVIOSO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429552" cy="4786346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-FORMADO POR NEURONAS:</a:t>
            </a:r>
          </a:p>
          <a:p>
            <a:pPr algn="l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3 Imagen" descr="20071216220722-neuro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357430"/>
            <a:ext cx="3571900" cy="421528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-FORMA EL CEREBRO, CEREBELO, MEDULA ESPINAL Y NERVIOS.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TEJIDO NERVIOSO</a:t>
            </a:r>
            <a:endParaRPr lang="es-ES" dirty="0"/>
          </a:p>
        </p:txBody>
      </p:sp>
      <p:pic>
        <p:nvPicPr>
          <p:cNvPr id="4" name="3 Imagen" descr="cerebe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714620"/>
            <a:ext cx="3929090" cy="378619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5072066" y="3500438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5715008" y="3214686"/>
            <a:ext cx="1785950" cy="21431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cerebro</a:t>
            </a:r>
            <a:endParaRPr lang="es-E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MEDULA ESPINAL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TEJIDO NERVIOSO</a:t>
            </a:r>
            <a:endParaRPr lang="es-ES" dirty="0"/>
          </a:p>
        </p:txBody>
      </p:sp>
      <p:pic>
        <p:nvPicPr>
          <p:cNvPr id="4" name="3 Imagen" descr="untitledHU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214554"/>
            <a:ext cx="3800475" cy="417195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NERVIOS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TEJIDO NERVIOSO</a:t>
            </a:r>
            <a:endParaRPr lang="es-ES" dirty="0"/>
          </a:p>
        </p:txBody>
      </p:sp>
      <p:pic>
        <p:nvPicPr>
          <p:cNvPr id="6" name="5 Imagen" descr="nerv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285992"/>
            <a:ext cx="4818074" cy="3999001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29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TEJIDO NERVIOSO</vt:lpstr>
      <vt:lpstr>TEJIDO NERVIOSO</vt:lpstr>
      <vt:lpstr>TEJIDO NERVIOSO</vt:lpstr>
      <vt:lpstr>TEJIDO NERVIOSO</vt:lpstr>
    </vt:vector>
  </TitlesOfParts>
  <Company>TECNOTRONIC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TEJIDO NERVIOSO</dc:title>
  <dc:creator>SILVIA</dc:creator>
  <cp:lastModifiedBy>SILVIA</cp:lastModifiedBy>
  <cp:revision>2</cp:revision>
  <dcterms:created xsi:type="dcterms:W3CDTF">2009-04-26T05:56:27Z</dcterms:created>
  <dcterms:modified xsi:type="dcterms:W3CDTF">2009-04-26T06:07:47Z</dcterms:modified>
</cp:coreProperties>
</file>