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9"/>
  </p:notesMasterIdLst>
  <p:handoutMasterIdLst>
    <p:handoutMasterId r:id="rId30"/>
  </p:handoutMasterIdLst>
  <p:sldIdLst>
    <p:sldId id="256" r:id="rId2"/>
    <p:sldId id="293" r:id="rId3"/>
    <p:sldId id="294" r:id="rId4"/>
    <p:sldId id="296" r:id="rId5"/>
    <p:sldId id="302" r:id="rId6"/>
    <p:sldId id="303" r:id="rId7"/>
    <p:sldId id="309" r:id="rId8"/>
    <p:sldId id="306" r:id="rId9"/>
    <p:sldId id="307" r:id="rId10"/>
    <p:sldId id="312" r:id="rId11"/>
    <p:sldId id="311" r:id="rId12"/>
    <p:sldId id="310" r:id="rId13"/>
    <p:sldId id="313" r:id="rId14"/>
    <p:sldId id="314" r:id="rId15"/>
    <p:sldId id="315" r:id="rId16"/>
    <p:sldId id="322" r:id="rId17"/>
    <p:sldId id="297" r:id="rId18"/>
    <p:sldId id="316" r:id="rId19"/>
    <p:sldId id="299" r:id="rId20"/>
    <p:sldId id="301" r:id="rId21"/>
    <p:sldId id="300" r:id="rId22"/>
    <p:sldId id="317" r:id="rId23"/>
    <p:sldId id="318" r:id="rId24"/>
    <p:sldId id="319" r:id="rId25"/>
    <p:sldId id="320" r:id="rId26"/>
    <p:sldId id="321" r:id="rId27"/>
    <p:sldId id="298" r:id="rId28"/>
  </p:sldIdLst>
  <p:sldSz cx="9144000" cy="6858000" type="screen4x3"/>
  <p:notesSz cx="7315200" cy="9601200"/>
  <p:defaultTextStyle>
    <a:defPPr>
      <a:defRPr lang="en-US"/>
    </a:defPPr>
    <a:lvl1pPr algn="ctr" rtl="0" fontAlgn="base">
      <a:spcBef>
        <a:spcPct val="20000"/>
      </a:spcBef>
      <a:spcAft>
        <a:spcPct val="0"/>
      </a:spcAft>
      <a:buClr>
        <a:schemeClr val="tx1"/>
      </a:buClr>
      <a:defRPr sz="2400" kern="1200">
        <a:solidFill>
          <a:schemeClr val="bg2"/>
        </a:solidFill>
        <a:latin typeface="Arial" pitchFamily="34" charset="0"/>
        <a:ea typeface="+mn-ea"/>
        <a:cs typeface="+mn-cs"/>
      </a:defRPr>
    </a:lvl1pPr>
    <a:lvl2pPr marL="457200" algn="ctr" rtl="0" fontAlgn="base">
      <a:spcBef>
        <a:spcPct val="20000"/>
      </a:spcBef>
      <a:spcAft>
        <a:spcPct val="0"/>
      </a:spcAft>
      <a:buClr>
        <a:schemeClr val="tx1"/>
      </a:buClr>
      <a:defRPr sz="2400" kern="1200">
        <a:solidFill>
          <a:schemeClr val="bg2"/>
        </a:solidFill>
        <a:latin typeface="Arial" pitchFamily="34" charset="0"/>
        <a:ea typeface="+mn-ea"/>
        <a:cs typeface="+mn-cs"/>
      </a:defRPr>
    </a:lvl2pPr>
    <a:lvl3pPr marL="914400" algn="ctr" rtl="0" fontAlgn="base">
      <a:spcBef>
        <a:spcPct val="20000"/>
      </a:spcBef>
      <a:spcAft>
        <a:spcPct val="0"/>
      </a:spcAft>
      <a:buClr>
        <a:schemeClr val="tx1"/>
      </a:buClr>
      <a:defRPr sz="2400" kern="1200">
        <a:solidFill>
          <a:schemeClr val="bg2"/>
        </a:solidFill>
        <a:latin typeface="Arial" pitchFamily="34" charset="0"/>
        <a:ea typeface="+mn-ea"/>
        <a:cs typeface="+mn-cs"/>
      </a:defRPr>
    </a:lvl3pPr>
    <a:lvl4pPr marL="1371600" algn="ctr" rtl="0" fontAlgn="base">
      <a:spcBef>
        <a:spcPct val="20000"/>
      </a:spcBef>
      <a:spcAft>
        <a:spcPct val="0"/>
      </a:spcAft>
      <a:buClr>
        <a:schemeClr val="tx1"/>
      </a:buClr>
      <a:defRPr sz="2400" kern="1200">
        <a:solidFill>
          <a:schemeClr val="bg2"/>
        </a:solidFill>
        <a:latin typeface="Arial" pitchFamily="34" charset="0"/>
        <a:ea typeface="+mn-ea"/>
        <a:cs typeface="+mn-cs"/>
      </a:defRPr>
    </a:lvl4pPr>
    <a:lvl5pPr marL="1828800" algn="ctr" rtl="0" fontAlgn="base">
      <a:spcBef>
        <a:spcPct val="20000"/>
      </a:spcBef>
      <a:spcAft>
        <a:spcPct val="0"/>
      </a:spcAft>
      <a:buClr>
        <a:schemeClr val="tx1"/>
      </a:buClr>
      <a:defRPr sz="2400" kern="1200">
        <a:solidFill>
          <a:schemeClr val="bg2"/>
        </a:solidFill>
        <a:latin typeface="Arial" pitchFamily="34" charset="0"/>
        <a:ea typeface="+mn-ea"/>
        <a:cs typeface="+mn-cs"/>
      </a:defRPr>
    </a:lvl5pPr>
    <a:lvl6pPr marL="2286000" algn="l" defTabSz="914400" rtl="0" eaLnBrk="1" latinLnBrk="0" hangingPunct="1">
      <a:defRPr sz="2400" kern="1200">
        <a:solidFill>
          <a:schemeClr val="bg2"/>
        </a:solidFill>
        <a:latin typeface="Arial" pitchFamily="34" charset="0"/>
        <a:ea typeface="+mn-ea"/>
        <a:cs typeface="+mn-cs"/>
      </a:defRPr>
    </a:lvl6pPr>
    <a:lvl7pPr marL="2743200" algn="l" defTabSz="914400" rtl="0" eaLnBrk="1" latinLnBrk="0" hangingPunct="1">
      <a:defRPr sz="2400" kern="1200">
        <a:solidFill>
          <a:schemeClr val="bg2"/>
        </a:solidFill>
        <a:latin typeface="Arial" pitchFamily="34" charset="0"/>
        <a:ea typeface="+mn-ea"/>
        <a:cs typeface="+mn-cs"/>
      </a:defRPr>
    </a:lvl7pPr>
    <a:lvl8pPr marL="3200400" algn="l" defTabSz="914400" rtl="0" eaLnBrk="1" latinLnBrk="0" hangingPunct="1">
      <a:defRPr sz="2400" kern="1200">
        <a:solidFill>
          <a:schemeClr val="bg2"/>
        </a:solidFill>
        <a:latin typeface="Arial" pitchFamily="34" charset="0"/>
        <a:ea typeface="+mn-ea"/>
        <a:cs typeface="+mn-cs"/>
      </a:defRPr>
    </a:lvl8pPr>
    <a:lvl9pPr marL="3657600" algn="l" defTabSz="914400" rtl="0" eaLnBrk="1" latinLnBrk="0" hangingPunct="1">
      <a:defRPr sz="2400" kern="1200">
        <a:solidFill>
          <a:schemeClr val="bg2"/>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BEF05"/>
    <a:srgbClr val="9C0BF5"/>
    <a:srgbClr val="FFFF66"/>
    <a:srgbClr val="FFCC00"/>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napToGrid="0">
      <p:cViewPr varScale="1">
        <p:scale>
          <a:sx n="75" d="100"/>
          <a:sy n="75" d="100"/>
        </p:scale>
        <p:origin x="-93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84"/>
    </p:cViewPr>
  </p:sorterViewPr>
  <p:notesViewPr>
    <p:cSldViewPr snapToGrid="0">
      <p:cViewPr varScale="1">
        <p:scale>
          <a:sx n="58" d="100"/>
          <a:sy n="58" d="100"/>
        </p:scale>
        <p:origin x="-1764" y="-6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l" eaLnBrk="0" hangingPunct="0">
              <a:spcBef>
                <a:spcPct val="0"/>
              </a:spcBef>
              <a:buClrTx/>
              <a:defRPr sz="1300">
                <a:solidFill>
                  <a:schemeClr val="tx1"/>
                </a:solidFill>
                <a:latin typeface="Arial" charset="0"/>
              </a:defRPr>
            </a:lvl1pPr>
          </a:lstStyle>
          <a:p>
            <a:pPr>
              <a:defRPr/>
            </a:pPr>
            <a:endParaRPr lang="en-GB" dirty="0"/>
          </a:p>
        </p:txBody>
      </p:sp>
      <p:sp>
        <p:nvSpPr>
          <p:cNvPr id="15363"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r" eaLnBrk="0" hangingPunct="0">
              <a:spcBef>
                <a:spcPct val="0"/>
              </a:spcBef>
              <a:buClrTx/>
              <a:defRPr sz="1300">
                <a:solidFill>
                  <a:schemeClr val="tx1"/>
                </a:solidFill>
                <a:latin typeface="Arial" charset="0"/>
              </a:defRPr>
            </a:lvl1pPr>
          </a:lstStyle>
          <a:p>
            <a:pPr>
              <a:defRPr/>
            </a:pPr>
            <a:endParaRPr lang="en-GB" dirty="0"/>
          </a:p>
        </p:txBody>
      </p:sp>
      <p:sp>
        <p:nvSpPr>
          <p:cNvPr id="15364"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l" eaLnBrk="0" hangingPunct="0">
              <a:spcBef>
                <a:spcPct val="0"/>
              </a:spcBef>
              <a:buClrTx/>
              <a:defRPr sz="1300">
                <a:solidFill>
                  <a:schemeClr val="tx1"/>
                </a:solidFill>
                <a:latin typeface="Arial" charset="0"/>
              </a:defRPr>
            </a:lvl1pPr>
          </a:lstStyle>
          <a:p>
            <a:pPr>
              <a:defRPr/>
            </a:pPr>
            <a:r>
              <a:rPr lang="en-GB" dirty="0"/>
              <a:t>Student Centred E-Learning</a:t>
            </a:r>
          </a:p>
        </p:txBody>
      </p:sp>
      <p:sp>
        <p:nvSpPr>
          <p:cNvPr id="15365"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r" eaLnBrk="0" hangingPunct="0">
              <a:spcBef>
                <a:spcPct val="0"/>
              </a:spcBef>
              <a:buClrTx/>
              <a:defRPr sz="1300">
                <a:solidFill>
                  <a:schemeClr val="tx1"/>
                </a:solidFill>
                <a:latin typeface="Arial" charset="0"/>
              </a:defRPr>
            </a:lvl1pPr>
          </a:lstStyle>
          <a:p>
            <a:pPr>
              <a:defRPr/>
            </a:pPr>
            <a:fld id="{595C4C60-144A-445A-A872-EEACF9E52042}"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l" eaLnBrk="0" hangingPunct="0">
              <a:spcBef>
                <a:spcPct val="0"/>
              </a:spcBef>
              <a:buClrTx/>
              <a:defRPr sz="1300">
                <a:solidFill>
                  <a:schemeClr val="tx1"/>
                </a:solidFill>
                <a:latin typeface="Arial" charset="0"/>
              </a:defRPr>
            </a:lvl1pPr>
          </a:lstStyle>
          <a:p>
            <a:pPr>
              <a:defRPr/>
            </a:pPr>
            <a:endParaRPr lang="en-GB" dirty="0"/>
          </a:p>
        </p:txBody>
      </p:sp>
      <p:sp>
        <p:nvSpPr>
          <p:cNvPr id="17411"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r" eaLnBrk="0" hangingPunct="0">
              <a:spcBef>
                <a:spcPct val="0"/>
              </a:spcBef>
              <a:buClrTx/>
              <a:defRPr sz="1300">
                <a:solidFill>
                  <a:schemeClr val="tx1"/>
                </a:solidFill>
                <a:latin typeface="Arial" charset="0"/>
              </a:defRPr>
            </a:lvl1pPr>
          </a:lstStyle>
          <a:p>
            <a:pPr>
              <a:defRPr/>
            </a:pPr>
            <a:endParaRPr lang="en-GB" dirty="0"/>
          </a:p>
        </p:txBody>
      </p:sp>
      <p:sp>
        <p:nvSpPr>
          <p:cNvPr id="358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l" eaLnBrk="0" hangingPunct="0">
              <a:spcBef>
                <a:spcPct val="0"/>
              </a:spcBef>
              <a:buClrTx/>
              <a:defRPr sz="1300">
                <a:solidFill>
                  <a:schemeClr val="tx1"/>
                </a:solidFill>
                <a:latin typeface="Arial" charset="0"/>
              </a:defRPr>
            </a:lvl1pPr>
          </a:lstStyle>
          <a:p>
            <a:pPr>
              <a:defRPr/>
            </a:pPr>
            <a:endParaRPr lang="en-GB" dirty="0"/>
          </a:p>
        </p:txBody>
      </p:sp>
      <p:sp>
        <p:nvSpPr>
          <p:cNvPr id="17415"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r" eaLnBrk="0" hangingPunct="0">
              <a:spcBef>
                <a:spcPct val="0"/>
              </a:spcBef>
              <a:buClrTx/>
              <a:defRPr sz="1300">
                <a:solidFill>
                  <a:schemeClr val="tx1"/>
                </a:solidFill>
                <a:latin typeface="Arial" charset="0"/>
              </a:defRPr>
            </a:lvl1pPr>
          </a:lstStyle>
          <a:p>
            <a:pPr>
              <a:defRPr/>
            </a:pPr>
            <a:fld id="{1BB30715-A54F-4EB1-B599-C6B18F9F3D82}"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33615DB-E177-4041-94F6-BF66FB3C0D87}" type="slidenum">
              <a:rPr lang="en-GB" smtClean="0">
                <a:latin typeface="Arial" pitchFamily="34" charset="0"/>
              </a:rPr>
              <a:pPr/>
              <a:t>1</a:t>
            </a:fld>
            <a:endParaRPr lang="en-GB" dirty="0" smtClean="0">
              <a:latin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endParaRPr lang="en-GB"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0180" name="Slide Number Placeholder 3"/>
          <p:cNvSpPr>
            <a:spLocks noGrp="1"/>
          </p:cNvSpPr>
          <p:nvPr>
            <p:ph type="sldNum" sz="quarter" idx="5"/>
          </p:nvPr>
        </p:nvSpPr>
        <p:spPr>
          <a:noFill/>
        </p:spPr>
        <p:txBody>
          <a:bodyPr/>
          <a:lstStyle/>
          <a:p>
            <a:fld id="{E0800D69-F4A1-4D91-949A-F8FC5218181B}" type="slidenum">
              <a:rPr lang="en-GB" smtClean="0">
                <a:latin typeface="Arial" pitchFamily="34" charset="0"/>
              </a:rPr>
              <a:pPr/>
              <a:t>10</a:t>
            </a:fld>
            <a:endParaRPr lang="en-GB"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49156" name="Slide Number Placeholder 3"/>
          <p:cNvSpPr>
            <a:spLocks noGrp="1"/>
          </p:cNvSpPr>
          <p:nvPr>
            <p:ph type="sldNum" sz="quarter" idx="5"/>
          </p:nvPr>
        </p:nvSpPr>
        <p:spPr>
          <a:noFill/>
        </p:spPr>
        <p:txBody>
          <a:bodyPr/>
          <a:lstStyle/>
          <a:p>
            <a:fld id="{ADEAE3B6-8146-4758-8E96-A4BF33C7D49C}" type="slidenum">
              <a:rPr lang="en-GB" smtClean="0">
                <a:latin typeface="Arial" pitchFamily="34" charset="0"/>
              </a:rPr>
              <a:pPr/>
              <a:t>11</a:t>
            </a:fld>
            <a:endParaRPr lang="en-GB"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1204" name="Slide Number Placeholder 3"/>
          <p:cNvSpPr>
            <a:spLocks noGrp="1"/>
          </p:cNvSpPr>
          <p:nvPr>
            <p:ph type="sldNum" sz="quarter" idx="5"/>
          </p:nvPr>
        </p:nvSpPr>
        <p:spPr>
          <a:noFill/>
        </p:spPr>
        <p:txBody>
          <a:bodyPr/>
          <a:lstStyle/>
          <a:p>
            <a:fld id="{4FE8810E-C57C-4884-917B-E4648A337960}" type="slidenum">
              <a:rPr lang="en-GB" smtClean="0">
                <a:latin typeface="Arial" pitchFamily="34" charset="0"/>
              </a:rPr>
              <a:pPr/>
              <a:t>12</a:t>
            </a:fld>
            <a:endParaRPr lang="en-GB"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2228" name="Slide Number Placeholder 3"/>
          <p:cNvSpPr>
            <a:spLocks noGrp="1"/>
          </p:cNvSpPr>
          <p:nvPr>
            <p:ph type="sldNum" sz="quarter" idx="5"/>
          </p:nvPr>
        </p:nvSpPr>
        <p:spPr>
          <a:noFill/>
        </p:spPr>
        <p:txBody>
          <a:bodyPr/>
          <a:lstStyle/>
          <a:p>
            <a:fld id="{DBD104E0-20D5-444A-B698-C244BCB9BD92}" type="slidenum">
              <a:rPr lang="en-GB" smtClean="0">
                <a:latin typeface="Arial" pitchFamily="34" charset="0"/>
              </a:rPr>
              <a:pPr/>
              <a:t>13</a:t>
            </a:fld>
            <a:endParaRPr lang="en-GB"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3252" name="Slide Number Placeholder 3"/>
          <p:cNvSpPr>
            <a:spLocks noGrp="1"/>
          </p:cNvSpPr>
          <p:nvPr>
            <p:ph type="sldNum" sz="quarter" idx="5"/>
          </p:nvPr>
        </p:nvSpPr>
        <p:spPr>
          <a:noFill/>
        </p:spPr>
        <p:txBody>
          <a:bodyPr/>
          <a:lstStyle/>
          <a:p>
            <a:fld id="{8AFAA79C-E264-45A4-BF5A-9D20BD148285}" type="slidenum">
              <a:rPr lang="en-GB" smtClean="0">
                <a:latin typeface="Arial" pitchFamily="34" charset="0"/>
              </a:rPr>
              <a:pPr/>
              <a:t>14</a:t>
            </a:fld>
            <a:endParaRPr lang="en-GB" dirty="0"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4276" name="Slide Number Placeholder 3"/>
          <p:cNvSpPr>
            <a:spLocks noGrp="1"/>
          </p:cNvSpPr>
          <p:nvPr>
            <p:ph type="sldNum" sz="quarter" idx="5"/>
          </p:nvPr>
        </p:nvSpPr>
        <p:spPr>
          <a:noFill/>
        </p:spPr>
        <p:txBody>
          <a:bodyPr/>
          <a:lstStyle/>
          <a:p>
            <a:fld id="{DB1869E7-C44D-4C40-9A41-0F48055EB3F1}" type="slidenum">
              <a:rPr lang="en-GB" smtClean="0">
                <a:latin typeface="Arial" pitchFamily="34" charset="0"/>
              </a:rPr>
              <a:pPr/>
              <a:t>15</a:t>
            </a:fld>
            <a:endParaRPr lang="en-GB" dirty="0"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4276" name="Slide Number Placeholder 3"/>
          <p:cNvSpPr>
            <a:spLocks noGrp="1"/>
          </p:cNvSpPr>
          <p:nvPr>
            <p:ph type="sldNum" sz="quarter" idx="5"/>
          </p:nvPr>
        </p:nvSpPr>
        <p:spPr>
          <a:noFill/>
        </p:spPr>
        <p:txBody>
          <a:bodyPr/>
          <a:lstStyle/>
          <a:p>
            <a:fld id="{DB1869E7-C44D-4C40-9A41-0F48055EB3F1}" type="slidenum">
              <a:rPr lang="en-GB" smtClean="0">
                <a:latin typeface="Arial" pitchFamily="34" charset="0"/>
              </a:rPr>
              <a:pPr/>
              <a:t>16</a:t>
            </a:fld>
            <a:endParaRPr lang="en-GB" dirty="0"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5300" name="Slide Number Placeholder 3"/>
          <p:cNvSpPr>
            <a:spLocks noGrp="1"/>
          </p:cNvSpPr>
          <p:nvPr>
            <p:ph type="sldNum" sz="quarter" idx="5"/>
          </p:nvPr>
        </p:nvSpPr>
        <p:spPr>
          <a:noFill/>
        </p:spPr>
        <p:txBody>
          <a:bodyPr/>
          <a:lstStyle/>
          <a:p>
            <a:fld id="{91B5C9A5-4747-464D-892B-9247C76FD3F1}" type="slidenum">
              <a:rPr lang="en-GB" smtClean="0">
                <a:latin typeface="Arial" pitchFamily="34" charset="0"/>
              </a:rPr>
              <a:pPr/>
              <a:t>17</a:t>
            </a:fld>
            <a:endParaRPr lang="en-GB" dirty="0"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2098AC4A-F0CD-4768-A03F-421473D9B84F}" type="slidenum">
              <a:rPr lang="en-GB" smtClean="0">
                <a:latin typeface="Arial" pitchFamily="34" charset="0"/>
              </a:rPr>
              <a:pPr/>
              <a:t>18</a:t>
            </a:fld>
            <a:endParaRPr lang="en-GB"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7348" name="Slide Number Placeholder 3"/>
          <p:cNvSpPr>
            <a:spLocks noGrp="1"/>
          </p:cNvSpPr>
          <p:nvPr>
            <p:ph type="sldNum" sz="quarter" idx="5"/>
          </p:nvPr>
        </p:nvSpPr>
        <p:spPr>
          <a:noFill/>
        </p:spPr>
        <p:txBody>
          <a:bodyPr/>
          <a:lstStyle/>
          <a:p>
            <a:fld id="{3E661320-C0CF-46E9-B1B6-0809F8EFBBCE}" type="slidenum">
              <a:rPr lang="en-GB" smtClean="0">
                <a:latin typeface="Arial" pitchFamily="34" charset="0"/>
              </a:rPr>
              <a:pPr/>
              <a:t>19</a:t>
            </a:fld>
            <a:endParaRPr lang="en-GB"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37892" name="Slide Number Placeholder 3"/>
          <p:cNvSpPr>
            <a:spLocks noGrp="1"/>
          </p:cNvSpPr>
          <p:nvPr>
            <p:ph type="sldNum" sz="quarter" idx="5"/>
          </p:nvPr>
        </p:nvSpPr>
        <p:spPr>
          <a:noFill/>
        </p:spPr>
        <p:txBody>
          <a:bodyPr/>
          <a:lstStyle/>
          <a:p>
            <a:fld id="{D051683B-E7F1-4023-BB18-73AFBA7267D6}" type="slidenum">
              <a:rPr lang="en-GB" smtClean="0">
                <a:latin typeface="Arial" pitchFamily="34" charset="0"/>
              </a:rPr>
              <a:pPr/>
              <a:t>2</a:t>
            </a:fld>
            <a:endParaRPr lang="en-GB"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8372" name="Slide Number Placeholder 3"/>
          <p:cNvSpPr>
            <a:spLocks noGrp="1"/>
          </p:cNvSpPr>
          <p:nvPr>
            <p:ph type="sldNum" sz="quarter" idx="5"/>
          </p:nvPr>
        </p:nvSpPr>
        <p:spPr>
          <a:noFill/>
        </p:spPr>
        <p:txBody>
          <a:bodyPr/>
          <a:lstStyle/>
          <a:p>
            <a:fld id="{4D836E13-07D4-4783-A06A-12E8665E554C}" type="slidenum">
              <a:rPr lang="en-GB" smtClean="0">
                <a:latin typeface="Arial" pitchFamily="34" charset="0"/>
              </a:rPr>
              <a:pPr/>
              <a:t>20</a:t>
            </a:fld>
            <a:endParaRPr lang="en-GB" dirty="0"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59396" name="Slide Number Placeholder 3"/>
          <p:cNvSpPr>
            <a:spLocks noGrp="1"/>
          </p:cNvSpPr>
          <p:nvPr>
            <p:ph type="sldNum" sz="quarter" idx="5"/>
          </p:nvPr>
        </p:nvSpPr>
        <p:spPr>
          <a:noFill/>
        </p:spPr>
        <p:txBody>
          <a:bodyPr/>
          <a:lstStyle/>
          <a:p>
            <a:fld id="{CFDABE6D-6770-4640-9B61-9CC92511E25B}" type="slidenum">
              <a:rPr lang="en-GB" smtClean="0">
                <a:latin typeface="Arial" pitchFamily="34" charset="0"/>
              </a:rPr>
              <a:pPr/>
              <a:t>21</a:t>
            </a:fld>
            <a:endParaRPr lang="en-GB" dirty="0"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60420" name="Slide Number Placeholder 3"/>
          <p:cNvSpPr>
            <a:spLocks noGrp="1"/>
          </p:cNvSpPr>
          <p:nvPr>
            <p:ph type="sldNum" sz="quarter" idx="5"/>
          </p:nvPr>
        </p:nvSpPr>
        <p:spPr>
          <a:noFill/>
        </p:spPr>
        <p:txBody>
          <a:bodyPr/>
          <a:lstStyle/>
          <a:p>
            <a:fld id="{A76AF5F9-8D74-40B4-81C2-0D5BE7BB9AA4}" type="slidenum">
              <a:rPr lang="en-GB" smtClean="0">
                <a:latin typeface="Arial" pitchFamily="34" charset="0"/>
              </a:rPr>
              <a:pPr/>
              <a:t>22</a:t>
            </a:fld>
            <a:endParaRPr lang="en-GB"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60420" name="Slide Number Placeholder 3"/>
          <p:cNvSpPr>
            <a:spLocks noGrp="1"/>
          </p:cNvSpPr>
          <p:nvPr>
            <p:ph type="sldNum" sz="quarter" idx="5"/>
          </p:nvPr>
        </p:nvSpPr>
        <p:spPr>
          <a:noFill/>
        </p:spPr>
        <p:txBody>
          <a:bodyPr/>
          <a:lstStyle/>
          <a:p>
            <a:fld id="{A76AF5F9-8D74-40B4-81C2-0D5BE7BB9AA4}" type="slidenum">
              <a:rPr lang="en-GB" smtClean="0">
                <a:latin typeface="Arial" pitchFamily="34" charset="0"/>
              </a:rPr>
              <a:pPr/>
              <a:t>23</a:t>
            </a:fld>
            <a:endParaRPr lang="en-GB" dirty="0"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60420" name="Slide Number Placeholder 3"/>
          <p:cNvSpPr>
            <a:spLocks noGrp="1"/>
          </p:cNvSpPr>
          <p:nvPr>
            <p:ph type="sldNum" sz="quarter" idx="5"/>
          </p:nvPr>
        </p:nvSpPr>
        <p:spPr>
          <a:noFill/>
        </p:spPr>
        <p:txBody>
          <a:bodyPr/>
          <a:lstStyle/>
          <a:p>
            <a:fld id="{A76AF5F9-8D74-40B4-81C2-0D5BE7BB9AA4}" type="slidenum">
              <a:rPr lang="en-GB" smtClean="0">
                <a:latin typeface="Arial" pitchFamily="34" charset="0"/>
              </a:rPr>
              <a:pPr/>
              <a:t>24</a:t>
            </a:fld>
            <a:endParaRPr lang="en-GB" dirty="0"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60420" name="Slide Number Placeholder 3"/>
          <p:cNvSpPr>
            <a:spLocks noGrp="1"/>
          </p:cNvSpPr>
          <p:nvPr>
            <p:ph type="sldNum" sz="quarter" idx="5"/>
          </p:nvPr>
        </p:nvSpPr>
        <p:spPr>
          <a:noFill/>
        </p:spPr>
        <p:txBody>
          <a:bodyPr/>
          <a:lstStyle/>
          <a:p>
            <a:fld id="{A76AF5F9-8D74-40B4-81C2-0D5BE7BB9AA4}" type="slidenum">
              <a:rPr lang="en-GB" smtClean="0">
                <a:latin typeface="Arial" pitchFamily="34" charset="0"/>
              </a:rPr>
              <a:pPr/>
              <a:t>25</a:t>
            </a:fld>
            <a:endParaRPr lang="en-GB" dirty="0"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61444" name="Slide Number Placeholder 3"/>
          <p:cNvSpPr>
            <a:spLocks noGrp="1"/>
          </p:cNvSpPr>
          <p:nvPr>
            <p:ph type="sldNum" sz="quarter" idx="5"/>
          </p:nvPr>
        </p:nvSpPr>
        <p:spPr>
          <a:noFill/>
        </p:spPr>
        <p:txBody>
          <a:bodyPr/>
          <a:lstStyle/>
          <a:p>
            <a:fld id="{BF47C2E6-3FDB-48E2-8B4B-F2377EA3F48B}" type="slidenum">
              <a:rPr lang="en-GB" smtClean="0">
                <a:latin typeface="Arial" pitchFamily="34" charset="0"/>
              </a:rPr>
              <a:pPr/>
              <a:t>26</a:t>
            </a:fld>
            <a:endParaRPr lang="en-GB" dirty="0"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61444" name="Slide Number Placeholder 3"/>
          <p:cNvSpPr>
            <a:spLocks noGrp="1"/>
          </p:cNvSpPr>
          <p:nvPr>
            <p:ph type="sldNum" sz="quarter" idx="5"/>
          </p:nvPr>
        </p:nvSpPr>
        <p:spPr>
          <a:noFill/>
        </p:spPr>
        <p:txBody>
          <a:bodyPr/>
          <a:lstStyle/>
          <a:p>
            <a:fld id="{BF47C2E6-3FDB-48E2-8B4B-F2377EA3F48B}" type="slidenum">
              <a:rPr lang="en-GB" smtClean="0">
                <a:latin typeface="Arial" pitchFamily="34" charset="0"/>
              </a:rPr>
              <a:pPr/>
              <a:t>27</a:t>
            </a:fld>
            <a:endParaRPr lang="en-GB"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38916" name="Slide Number Placeholder 3"/>
          <p:cNvSpPr>
            <a:spLocks noGrp="1"/>
          </p:cNvSpPr>
          <p:nvPr>
            <p:ph type="sldNum" sz="quarter" idx="5"/>
          </p:nvPr>
        </p:nvSpPr>
        <p:spPr>
          <a:noFill/>
        </p:spPr>
        <p:txBody>
          <a:bodyPr/>
          <a:lstStyle/>
          <a:p>
            <a:fld id="{B4130315-5E29-4B17-9B7D-E50DD22FDC74}" type="slidenum">
              <a:rPr lang="en-GB" smtClean="0">
                <a:latin typeface="Arial" pitchFamily="34" charset="0"/>
              </a:rPr>
              <a:pPr/>
              <a:t>3</a:t>
            </a:fld>
            <a:endParaRPr lang="en-GB"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39940" name="Slide Number Placeholder 3"/>
          <p:cNvSpPr>
            <a:spLocks noGrp="1"/>
          </p:cNvSpPr>
          <p:nvPr>
            <p:ph type="sldNum" sz="quarter" idx="5"/>
          </p:nvPr>
        </p:nvSpPr>
        <p:spPr>
          <a:noFill/>
        </p:spPr>
        <p:txBody>
          <a:bodyPr/>
          <a:lstStyle/>
          <a:p>
            <a:fld id="{6A606367-020F-4610-9B2F-13BD0EC73133}" type="slidenum">
              <a:rPr lang="en-GB" smtClean="0">
                <a:latin typeface="Arial" pitchFamily="34" charset="0"/>
              </a:rPr>
              <a:pPr/>
              <a:t>4</a:t>
            </a:fld>
            <a:endParaRPr lang="en-GB"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40964" name="Slide Number Placeholder 3"/>
          <p:cNvSpPr>
            <a:spLocks noGrp="1"/>
          </p:cNvSpPr>
          <p:nvPr>
            <p:ph type="sldNum" sz="quarter" idx="5"/>
          </p:nvPr>
        </p:nvSpPr>
        <p:spPr>
          <a:noFill/>
        </p:spPr>
        <p:txBody>
          <a:bodyPr/>
          <a:lstStyle/>
          <a:p>
            <a:fld id="{D22A08EB-424A-49DB-A95C-714B61300D17}" type="slidenum">
              <a:rPr lang="en-GB" smtClean="0">
                <a:latin typeface="Arial" pitchFamily="34" charset="0"/>
              </a:rPr>
              <a:pPr/>
              <a:t>5</a:t>
            </a:fld>
            <a:endParaRPr lang="en-GB"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41988" name="Slide Number Placeholder 3"/>
          <p:cNvSpPr>
            <a:spLocks noGrp="1"/>
          </p:cNvSpPr>
          <p:nvPr>
            <p:ph type="sldNum" sz="quarter" idx="5"/>
          </p:nvPr>
        </p:nvSpPr>
        <p:spPr>
          <a:noFill/>
        </p:spPr>
        <p:txBody>
          <a:bodyPr/>
          <a:lstStyle/>
          <a:p>
            <a:fld id="{F6988CEE-0CEE-49F5-97B6-EDC3309F0FCD}" type="slidenum">
              <a:rPr lang="en-GB" smtClean="0">
                <a:latin typeface="Arial" pitchFamily="34" charset="0"/>
              </a:rPr>
              <a:pPr/>
              <a:t>6</a:t>
            </a:fld>
            <a:endParaRPr lang="en-GB"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45060" name="Slide Number Placeholder 3"/>
          <p:cNvSpPr>
            <a:spLocks noGrp="1"/>
          </p:cNvSpPr>
          <p:nvPr>
            <p:ph type="sldNum" sz="quarter" idx="5"/>
          </p:nvPr>
        </p:nvSpPr>
        <p:spPr>
          <a:noFill/>
        </p:spPr>
        <p:txBody>
          <a:bodyPr/>
          <a:lstStyle/>
          <a:p>
            <a:fld id="{3650EE4E-66E6-4DED-BA17-A58DCFD3B389}" type="slidenum">
              <a:rPr lang="en-GB" smtClean="0">
                <a:latin typeface="Arial" pitchFamily="34" charset="0"/>
              </a:rPr>
              <a:pPr/>
              <a:t>7</a:t>
            </a:fld>
            <a:endParaRPr lang="en-GB"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46084" name="Slide Number Placeholder 3"/>
          <p:cNvSpPr>
            <a:spLocks noGrp="1"/>
          </p:cNvSpPr>
          <p:nvPr>
            <p:ph type="sldNum" sz="quarter" idx="5"/>
          </p:nvPr>
        </p:nvSpPr>
        <p:spPr>
          <a:noFill/>
        </p:spPr>
        <p:txBody>
          <a:bodyPr/>
          <a:lstStyle/>
          <a:p>
            <a:fld id="{F05FE1DF-06BB-4D42-91CC-DF7C5BF9141B}" type="slidenum">
              <a:rPr lang="en-GB" smtClean="0">
                <a:latin typeface="Arial" pitchFamily="34" charset="0"/>
              </a:rPr>
              <a:pPr/>
              <a:t>8</a:t>
            </a:fld>
            <a:endParaRPr lang="en-GB"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w="9525"/>
        </p:spPr>
        <p:txBody>
          <a:bodyPr/>
          <a:lstStyle/>
          <a:p>
            <a:endParaRPr lang="en-GB" dirty="0" smtClean="0">
              <a:latin typeface="Arial" pitchFamily="34" charset="0"/>
            </a:endParaRPr>
          </a:p>
        </p:txBody>
      </p:sp>
      <p:sp>
        <p:nvSpPr>
          <p:cNvPr id="48132" name="Slide Number Placeholder 3"/>
          <p:cNvSpPr>
            <a:spLocks noGrp="1"/>
          </p:cNvSpPr>
          <p:nvPr>
            <p:ph type="sldNum" sz="quarter" idx="5"/>
          </p:nvPr>
        </p:nvSpPr>
        <p:spPr>
          <a:noFill/>
        </p:spPr>
        <p:txBody>
          <a:bodyPr/>
          <a:lstStyle/>
          <a:p>
            <a:fld id="{9AF46727-17F4-4AA7-AB35-9EFBD8014E35}" type="slidenum">
              <a:rPr lang="en-GB" smtClean="0">
                <a:latin typeface="Arial" pitchFamily="34" charset="0"/>
              </a:rPr>
              <a:pPr/>
              <a:t>9</a:t>
            </a:fld>
            <a:endParaRPr lang="en-GB"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dirty="0"/>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r>
              <a:rPr lang="en-GB" dirty="0"/>
              <a:t>April 2009</a:t>
            </a:r>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lvl2pPr lvl="1">
              <a:defRPr/>
            </a:lvl2pPr>
            <a:extLst/>
          </a:lstStyle>
          <a:p>
            <a:pPr lvl="1">
              <a:defRPr/>
            </a:pPr>
            <a:fld id="{64BD53E6-0AF1-441E-B6C9-DEBD6D1BADBA}" type="slidenum">
              <a:rPr lang="en-GB"/>
              <a:pPr lvl="1">
                <a:defRPr/>
              </a:pPr>
              <a:t>‹#›</a:t>
            </a:fld>
            <a:endParaRPr lang="en-GB" dirty="0"/>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r>
              <a:rPr lang="en-GB" dirty="0"/>
              <a:t>ALAM/GlobalMET            M.A. Ganaesen, Malaysian Maritime Academy</a:t>
            </a:r>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GB" dirty="0"/>
              <a:t>ALAM/GlobalMET            M.A. Ganaesen, Malaysian Maritime Academy</a:t>
            </a:r>
          </a:p>
        </p:txBody>
      </p:sp>
      <p:sp>
        <p:nvSpPr>
          <p:cNvPr id="5" name="Date Placeholder 13"/>
          <p:cNvSpPr>
            <a:spLocks noGrp="1"/>
          </p:cNvSpPr>
          <p:nvPr>
            <p:ph type="dt" sz="half" idx="11"/>
          </p:nvPr>
        </p:nvSpPr>
        <p:spPr/>
        <p:txBody>
          <a:bodyPr/>
          <a:lstStyle>
            <a:lvl1pPr>
              <a:defRPr/>
            </a:lvl1pPr>
          </a:lstStyle>
          <a:p>
            <a:pPr>
              <a:defRPr/>
            </a:pPr>
            <a:r>
              <a:rPr lang="en-GB" dirty="0"/>
              <a:t>April 2009</a:t>
            </a:r>
          </a:p>
        </p:txBody>
      </p:sp>
      <p:sp>
        <p:nvSpPr>
          <p:cNvPr id="6" name="Slide Number Placeholder 22"/>
          <p:cNvSpPr>
            <a:spLocks noGrp="1"/>
          </p:cNvSpPr>
          <p:nvPr>
            <p:ph type="sldNum" sz="quarter" idx="12"/>
          </p:nvPr>
        </p:nvSpPr>
        <p:spPr/>
        <p:txBody>
          <a:bodyPr/>
          <a:lstStyle>
            <a:lvl2pPr lvl="1">
              <a:defRPr/>
            </a:lvl2pPr>
          </a:lstStyle>
          <a:p>
            <a:pPr lvl="1">
              <a:defRPr/>
            </a:pPr>
            <a:fld id="{83C74A67-772C-441A-BC06-A1BD9D49FF4F}" type="slidenum">
              <a:rPr lang="en-GB"/>
              <a:pPr lvl="1">
                <a:defRPr/>
              </a:pPr>
              <a:t>‹#›</a:t>
            </a:fld>
            <a:endParaRPr lang="en-GB" dirty="0"/>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GB" dirty="0"/>
              <a:t>ALAM/GlobalMET            M.A. Ganaesen, Malaysian Maritime Academy</a:t>
            </a:r>
          </a:p>
        </p:txBody>
      </p:sp>
      <p:sp>
        <p:nvSpPr>
          <p:cNvPr id="5" name="Date Placeholder 13"/>
          <p:cNvSpPr>
            <a:spLocks noGrp="1"/>
          </p:cNvSpPr>
          <p:nvPr>
            <p:ph type="dt" sz="half" idx="11"/>
          </p:nvPr>
        </p:nvSpPr>
        <p:spPr/>
        <p:txBody>
          <a:bodyPr/>
          <a:lstStyle>
            <a:lvl1pPr>
              <a:defRPr/>
            </a:lvl1pPr>
          </a:lstStyle>
          <a:p>
            <a:pPr>
              <a:defRPr/>
            </a:pPr>
            <a:r>
              <a:rPr lang="en-GB" dirty="0"/>
              <a:t>April 2009</a:t>
            </a:r>
          </a:p>
        </p:txBody>
      </p:sp>
      <p:sp>
        <p:nvSpPr>
          <p:cNvPr id="6" name="Slide Number Placeholder 22"/>
          <p:cNvSpPr>
            <a:spLocks noGrp="1"/>
          </p:cNvSpPr>
          <p:nvPr>
            <p:ph type="sldNum" sz="quarter" idx="12"/>
          </p:nvPr>
        </p:nvSpPr>
        <p:spPr/>
        <p:txBody>
          <a:bodyPr/>
          <a:lstStyle>
            <a:lvl2pPr lvl="1">
              <a:defRPr/>
            </a:lvl2pPr>
          </a:lstStyle>
          <a:p>
            <a:pPr lvl="1">
              <a:defRPr/>
            </a:pPr>
            <a:fld id="{7245DBB0-E454-465C-B1F9-872F1E873A43}" type="slidenum">
              <a:rPr lang="en-GB"/>
              <a:pPr lvl="1">
                <a:defRPr/>
              </a:pPr>
              <a:t>‹#›</a:t>
            </a:fld>
            <a:endParaRPr lang="en-GB" dirty="0"/>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r>
              <a:rPr lang="en-GB" dirty="0"/>
              <a:t>April 2009</a:t>
            </a:r>
          </a:p>
        </p:txBody>
      </p:sp>
      <p:sp>
        <p:nvSpPr>
          <p:cNvPr id="6" name="Footer Placeholder 4"/>
          <p:cNvSpPr>
            <a:spLocks noGrp="1"/>
          </p:cNvSpPr>
          <p:nvPr>
            <p:ph type="ftr" sz="quarter" idx="11"/>
          </p:nvPr>
        </p:nvSpPr>
        <p:spPr/>
        <p:txBody>
          <a:bodyPr/>
          <a:lstStyle>
            <a:lvl1pPr>
              <a:defRPr/>
            </a:lvl1pPr>
            <a:extLst/>
          </a:lstStyle>
          <a:p>
            <a:pPr>
              <a:defRPr/>
            </a:pPr>
            <a:r>
              <a:rPr lang="en-GB" dirty="0"/>
              <a:t>ALAM/GlobalMET            M.A. Ganaesen, Malaysian Maritime Academy</a:t>
            </a:r>
          </a:p>
        </p:txBody>
      </p:sp>
      <p:sp>
        <p:nvSpPr>
          <p:cNvPr id="7" name="Slide Number Placeholder 5"/>
          <p:cNvSpPr>
            <a:spLocks noGrp="1"/>
          </p:cNvSpPr>
          <p:nvPr>
            <p:ph type="sldNum" sz="quarter" idx="12"/>
          </p:nvPr>
        </p:nvSpPr>
        <p:spPr/>
        <p:txBody>
          <a:bodyPr/>
          <a:lstStyle>
            <a:lvl2pPr lvl="1">
              <a:defRPr/>
            </a:lvl2pPr>
            <a:extLst/>
          </a:lstStyle>
          <a:p>
            <a:pPr lvl="1">
              <a:defRPr/>
            </a:pPr>
            <a:fld id="{06E23819-4492-4C0F-BC30-E29941769608}" type="slidenum">
              <a:rPr lang="en-GB"/>
              <a:pPr lvl="1">
                <a:defRPr/>
              </a:pPr>
              <a:t>‹#›</a:t>
            </a:fld>
            <a:endParaRPr lang="en-GB" dirty="0"/>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r>
              <a:rPr lang="en-GB" dirty="0"/>
              <a:t>April 2009</a:t>
            </a:r>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lvl2pPr lvl="1">
              <a:defRPr/>
            </a:lvl2pPr>
            <a:extLst/>
          </a:lstStyle>
          <a:p>
            <a:pPr lvl="1">
              <a:defRPr/>
            </a:pPr>
            <a:fld id="{17DCA8FA-8459-487F-A2B6-F4FFC1D7EAC4}" type="slidenum">
              <a:rPr lang="en-GB"/>
              <a:pPr lvl="1">
                <a:defRPr/>
              </a:pPr>
              <a:t>‹#›</a:t>
            </a:fld>
            <a:endParaRPr lang="en-GB" dirty="0"/>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r>
              <a:rPr lang="en-GB" dirty="0"/>
              <a:t>ALAM/GlobalMET            M.A. Ganaesen, Malaysian Maritime Academy</a:t>
            </a:r>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r>
              <a:rPr lang="en-GB" dirty="0"/>
              <a:t>April 2009</a:t>
            </a:r>
          </a:p>
        </p:txBody>
      </p:sp>
      <p:sp>
        <p:nvSpPr>
          <p:cNvPr id="7" name="Footer Placeholder 5"/>
          <p:cNvSpPr>
            <a:spLocks noGrp="1"/>
          </p:cNvSpPr>
          <p:nvPr>
            <p:ph type="ftr" sz="quarter" idx="11"/>
          </p:nvPr>
        </p:nvSpPr>
        <p:spPr/>
        <p:txBody>
          <a:bodyPr/>
          <a:lstStyle>
            <a:lvl1pPr>
              <a:defRPr/>
            </a:lvl1pPr>
            <a:extLst/>
          </a:lstStyle>
          <a:p>
            <a:pPr>
              <a:defRPr/>
            </a:pPr>
            <a:r>
              <a:rPr lang="en-GB" dirty="0"/>
              <a:t>ALAM/GlobalMET            M.A. Ganaesen, Malaysian Maritime Academy</a:t>
            </a:r>
          </a:p>
        </p:txBody>
      </p:sp>
      <p:sp>
        <p:nvSpPr>
          <p:cNvPr id="8" name="Slide Number Placeholder 6"/>
          <p:cNvSpPr>
            <a:spLocks noGrp="1"/>
          </p:cNvSpPr>
          <p:nvPr>
            <p:ph type="sldNum" sz="quarter" idx="12"/>
          </p:nvPr>
        </p:nvSpPr>
        <p:spPr>
          <a:xfrm>
            <a:off x="8640763" y="6515100"/>
            <a:ext cx="465137" cy="273050"/>
          </a:xfrm>
        </p:spPr>
        <p:txBody>
          <a:bodyPr/>
          <a:lstStyle>
            <a:lvl2pPr lvl="1">
              <a:defRPr/>
            </a:lvl2pPr>
            <a:extLst/>
          </a:lstStyle>
          <a:p>
            <a:pPr lvl="1">
              <a:defRPr/>
            </a:pPr>
            <a:fld id="{D7D3B6ED-15AF-4B29-8424-3B70D3EFC722}" type="slidenum">
              <a:rPr lang="en-GB"/>
              <a:pPr lvl="1">
                <a:defRPr/>
              </a:pPr>
              <a:t>‹#›</a:t>
            </a:fld>
            <a:endParaRPr lang="en-GB" dirty="0"/>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defRPr/>
            </a:pPr>
            <a:endParaRPr lang="en-US" dirty="0"/>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defRPr/>
            </a:pPr>
            <a:endParaRPr lang="en-US" dirty="0"/>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r>
              <a:rPr lang="en-GB" dirty="0"/>
              <a:t>April 2009</a:t>
            </a:r>
          </a:p>
        </p:txBody>
      </p:sp>
      <p:sp>
        <p:nvSpPr>
          <p:cNvPr id="10" name="Footer Placeholder 7"/>
          <p:cNvSpPr>
            <a:spLocks noGrp="1"/>
          </p:cNvSpPr>
          <p:nvPr>
            <p:ph type="ftr" sz="quarter" idx="11"/>
          </p:nvPr>
        </p:nvSpPr>
        <p:spPr/>
        <p:txBody>
          <a:bodyPr/>
          <a:lstStyle>
            <a:lvl1pPr>
              <a:defRPr/>
            </a:lvl1pPr>
            <a:extLst/>
          </a:lstStyle>
          <a:p>
            <a:pPr>
              <a:defRPr/>
            </a:pPr>
            <a:r>
              <a:rPr lang="en-GB" dirty="0"/>
              <a:t>ALAM/GlobalMET            M.A. Ganaesen, Malaysian Maritime Academy</a:t>
            </a:r>
          </a:p>
        </p:txBody>
      </p:sp>
      <p:sp>
        <p:nvSpPr>
          <p:cNvPr id="11" name="Slide Number Placeholder 8"/>
          <p:cNvSpPr>
            <a:spLocks noGrp="1"/>
          </p:cNvSpPr>
          <p:nvPr>
            <p:ph type="sldNum" sz="quarter" idx="12"/>
          </p:nvPr>
        </p:nvSpPr>
        <p:spPr>
          <a:xfrm>
            <a:off x="8640763" y="6515100"/>
            <a:ext cx="465137" cy="273050"/>
          </a:xfrm>
        </p:spPr>
        <p:txBody>
          <a:bodyPr/>
          <a:lstStyle>
            <a:lvl2pPr lvl="1">
              <a:defRPr/>
            </a:lvl2pPr>
            <a:extLst/>
          </a:lstStyle>
          <a:p>
            <a:pPr lvl="1">
              <a:defRPr/>
            </a:pPr>
            <a:fld id="{F0526E0C-BFD1-42F5-A53D-9468AB543129}" type="slidenum">
              <a:rPr lang="en-GB"/>
              <a:pPr lvl="1">
                <a:defRPr/>
              </a:pPr>
              <a:t>‹#›</a:t>
            </a:fld>
            <a:endParaRPr lang="en-GB" dirty="0"/>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r>
              <a:rPr lang="en-GB" dirty="0"/>
              <a:t>April 2009</a:t>
            </a:r>
          </a:p>
        </p:txBody>
      </p:sp>
      <p:sp>
        <p:nvSpPr>
          <p:cNvPr id="5" name="Footer Placeholder 3"/>
          <p:cNvSpPr>
            <a:spLocks noGrp="1"/>
          </p:cNvSpPr>
          <p:nvPr>
            <p:ph type="ftr" sz="quarter" idx="11"/>
          </p:nvPr>
        </p:nvSpPr>
        <p:spPr/>
        <p:txBody>
          <a:bodyPr/>
          <a:lstStyle>
            <a:lvl1pPr>
              <a:defRPr/>
            </a:lvl1pPr>
            <a:extLst/>
          </a:lstStyle>
          <a:p>
            <a:pPr>
              <a:defRPr/>
            </a:pPr>
            <a:r>
              <a:rPr lang="en-GB" dirty="0"/>
              <a:t>ALAM/GlobalMET            M.A. Ganaesen, Malaysian Maritime Academy</a:t>
            </a:r>
          </a:p>
        </p:txBody>
      </p:sp>
      <p:sp>
        <p:nvSpPr>
          <p:cNvPr id="6" name="Slide Number Placeholder 4"/>
          <p:cNvSpPr>
            <a:spLocks noGrp="1"/>
          </p:cNvSpPr>
          <p:nvPr>
            <p:ph type="sldNum" sz="quarter" idx="12"/>
          </p:nvPr>
        </p:nvSpPr>
        <p:spPr/>
        <p:txBody>
          <a:bodyPr/>
          <a:lstStyle>
            <a:lvl2pPr lvl="1">
              <a:defRPr/>
            </a:lvl2pPr>
            <a:extLst/>
          </a:lstStyle>
          <a:p>
            <a:pPr lvl="1">
              <a:defRPr/>
            </a:pPr>
            <a:fld id="{8A8650DE-F6A7-4785-B447-E2F1CF665370}" type="slidenum">
              <a:rPr lang="en-GB"/>
              <a:pPr lvl="1">
                <a:defRPr/>
              </a:pPr>
              <a:t>‹#›</a:t>
            </a:fld>
            <a:endParaRPr lang="en-GB" dirty="0"/>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GB" dirty="0"/>
              <a:t>ALAM/GlobalMET            M.A. Ganaesen, Malaysian Maritime Academy</a:t>
            </a:r>
          </a:p>
        </p:txBody>
      </p:sp>
      <p:sp>
        <p:nvSpPr>
          <p:cNvPr id="3" name="Date Placeholder 13"/>
          <p:cNvSpPr>
            <a:spLocks noGrp="1"/>
          </p:cNvSpPr>
          <p:nvPr>
            <p:ph type="dt" sz="half" idx="11"/>
          </p:nvPr>
        </p:nvSpPr>
        <p:spPr/>
        <p:txBody>
          <a:bodyPr/>
          <a:lstStyle>
            <a:lvl1pPr>
              <a:defRPr/>
            </a:lvl1pPr>
          </a:lstStyle>
          <a:p>
            <a:pPr>
              <a:defRPr/>
            </a:pPr>
            <a:r>
              <a:rPr lang="en-GB" dirty="0"/>
              <a:t>April 2009</a:t>
            </a:r>
          </a:p>
        </p:txBody>
      </p:sp>
      <p:sp>
        <p:nvSpPr>
          <p:cNvPr id="4" name="Slide Number Placeholder 22"/>
          <p:cNvSpPr>
            <a:spLocks noGrp="1"/>
          </p:cNvSpPr>
          <p:nvPr>
            <p:ph type="sldNum" sz="quarter" idx="12"/>
          </p:nvPr>
        </p:nvSpPr>
        <p:spPr/>
        <p:txBody>
          <a:bodyPr/>
          <a:lstStyle>
            <a:lvl2pPr lvl="1">
              <a:defRPr/>
            </a:lvl2pPr>
          </a:lstStyle>
          <a:p>
            <a:pPr lvl="1">
              <a:defRPr/>
            </a:pPr>
            <a:fld id="{E3DC5664-76BF-4019-94C2-7AD27E385462}" type="slidenum">
              <a:rPr lang="en-GB"/>
              <a:pPr lvl="1">
                <a:defRPr/>
              </a:pPr>
              <a:t>‹#›</a:t>
            </a:fld>
            <a:endParaRPr lang="en-GB" dirty="0"/>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r>
              <a:rPr lang="en-GB" dirty="0"/>
              <a:t>April 2009</a:t>
            </a:r>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lvl2pPr lvl="1">
              <a:defRPr/>
            </a:lvl2pPr>
            <a:extLst/>
          </a:lstStyle>
          <a:p>
            <a:pPr lvl="1">
              <a:defRPr/>
            </a:pPr>
            <a:fld id="{67F13915-9563-4C22-BC2B-0985FC8EB16C}" type="slidenum">
              <a:rPr lang="en-GB"/>
              <a:pPr lvl="1">
                <a:defRPr/>
              </a:pPr>
              <a:t>‹#›</a:t>
            </a:fld>
            <a:endParaRPr lang="en-GB" dirty="0"/>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r>
              <a:rPr lang="en-GB" dirty="0"/>
              <a:t>ALAM/GlobalMET            M.A. Ganaesen, Malaysian Maritime Academy</a:t>
            </a:r>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dirty="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r>
              <a:rPr lang="en-GB" dirty="0"/>
              <a:t>April 2009</a:t>
            </a:r>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lvl2pPr lvl="1">
              <a:defRPr/>
            </a:lvl2pPr>
            <a:extLst/>
          </a:lstStyle>
          <a:p>
            <a:pPr lvl="1">
              <a:defRPr/>
            </a:pPr>
            <a:fld id="{E49F70DF-77E8-4078-938B-D0132AED42B7}" type="slidenum">
              <a:rPr lang="en-GB"/>
              <a:pPr lvl="1">
                <a:defRPr/>
              </a:pPr>
              <a:t>‹#›</a:t>
            </a:fld>
            <a:endParaRPr lang="en-GB" dirty="0"/>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r>
              <a:rPr lang="en-GB" dirty="0"/>
              <a:t>ALAM/GlobalMET            M.A. Ganaesen, Malaysian Maritime Academy</a:t>
            </a:r>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dirty="0"/>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latin typeface="Arial" charset="0"/>
              </a:defRPr>
            </a:lvl1pPr>
            <a:extLst/>
          </a:lstStyle>
          <a:p>
            <a:pPr>
              <a:defRPr/>
            </a:pPr>
            <a:r>
              <a:rPr lang="en-GB" dirty="0"/>
              <a:t>ALAM/GlobalMET            M.A. Ganaesen, Malaysian Maritime Academy</a:t>
            </a:r>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latin typeface="Arial" charset="0"/>
              </a:defRPr>
            </a:lvl1pPr>
            <a:extLst/>
          </a:lstStyle>
          <a:p>
            <a:pPr>
              <a:defRPr/>
            </a:pPr>
            <a:r>
              <a:rPr lang="en-GB" dirty="0"/>
              <a:t>April 2009</a:t>
            </a:r>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defRPr>
            </a:lvl1pPr>
            <a:lvl2pPr lvl="1">
              <a:defRPr>
                <a:latin typeface="Arial" charset="0"/>
              </a:defRPr>
            </a:lvl2pPr>
            <a:extLst/>
          </a:lstStyle>
          <a:p>
            <a:pPr lvl="1">
              <a:defRPr/>
            </a:pPr>
            <a:fld id="{17C61828-1B80-4609-B9EC-FB7054301A04}" type="slidenum">
              <a:rPr lang="en-GB"/>
              <a:pPr lvl="1">
                <a:defRPr/>
              </a:pPr>
              <a:t>‹#›</a:t>
            </a:fld>
            <a:endParaRPr lang="en-GB" dirty="0"/>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32" r:id="rId7"/>
    <p:sldLayoutId id="2147483741" r:id="rId8"/>
    <p:sldLayoutId id="2147483742" r:id="rId9"/>
    <p:sldLayoutId id="2147483733" r:id="rId10"/>
    <p:sldLayoutId id="2147483734" r:id="rId11"/>
  </p:sldLayoutIdLst>
  <p:transition spd="med">
    <p:dissolve/>
  </p:transition>
  <p:timing>
    <p:tnLst>
      <p:par>
        <p:cTn id="1" dur="indefinite" restart="never" nodeType="tmRoot"/>
      </p:par>
    </p:tnLst>
  </p:timing>
  <p:hf hdr="0"/>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190500" y="177800"/>
            <a:ext cx="8791575" cy="2789238"/>
          </a:xfrm>
        </p:spPr>
        <p:txBody>
          <a:bodyPr/>
          <a:lstStyle/>
          <a:p>
            <a:pPr indent="0" algn="ctr" eaLnBrk="1" fontAlgn="auto" hangingPunct="1">
              <a:spcAft>
                <a:spcPts val="0"/>
              </a:spcAft>
              <a:defRPr/>
            </a:pPr>
            <a:r>
              <a:rPr lang="en-GB" altLang="zh-CN" sz="2000" b="1" dirty="0">
                <a:solidFill>
                  <a:schemeClr val="tx2">
                    <a:tint val="100000"/>
                    <a:shade val="90000"/>
                    <a:satMod val="250000"/>
                    <a:alpha val="100000"/>
                  </a:schemeClr>
                </a:solidFill>
                <a:ea typeface="宋体" charset="-122"/>
              </a:rPr>
              <a:t>ALAM/GlobalMET Mini-Conference &amp; Workshop</a:t>
            </a:r>
            <a:br>
              <a:rPr lang="en-GB" altLang="zh-CN" sz="2000" b="1" dirty="0">
                <a:solidFill>
                  <a:schemeClr val="tx2">
                    <a:tint val="100000"/>
                    <a:shade val="90000"/>
                    <a:satMod val="250000"/>
                    <a:alpha val="100000"/>
                  </a:schemeClr>
                </a:solidFill>
                <a:ea typeface="宋体" charset="-122"/>
              </a:rPr>
            </a:br>
            <a:r>
              <a:rPr lang="en-GB" altLang="zh-CN" sz="2000" b="1" dirty="0">
                <a:solidFill>
                  <a:schemeClr val="tx2">
                    <a:tint val="100000"/>
                    <a:shade val="90000"/>
                    <a:satMod val="250000"/>
                    <a:alpha val="100000"/>
                  </a:schemeClr>
                </a:solidFill>
                <a:ea typeface="宋体" charset="-122"/>
              </a:rPr>
              <a:t>Comprehensive Revision of STCW:</a:t>
            </a:r>
            <a:r>
              <a:rPr lang="en-GB" altLang="zh-CN" sz="2800" b="1" dirty="0">
                <a:solidFill>
                  <a:schemeClr val="tx2">
                    <a:tint val="100000"/>
                    <a:shade val="90000"/>
                    <a:satMod val="250000"/>
                    <a:alpha val="100000"/>
                  </a:schemeClr>
                </a:solidFill>
                <a:ea typeface="宋体" charset="-122"/>
              </a:rPr>
              <a:t/>
            </a:r>
            <a:br>
              <a:rPr lang="en-GB" altLang="zh-CN" sz="2800" b="1" dirty="0">
                <a:solidFill>
                  <a:schemeClr val="tx2">
                    <a:tint val="100000"/>
                    <a:shade val="90000"/>
                    <a:satMod val="250000"/>
                    <a:alpha val="100000"/>
                  </a:schemeClr>
                </a:solidFill>
                <a:ea typeface="宋体" charset="-122"/>
              </a:rPr>
            </a:br>
            <a:r>
              <a:rPr lang="en-GB" altLang="zh-CN" sz="2800" b="1" dirty="0">
                <a:solidFill>
                  <a:schemeClr val="tx2">
                    <a:tint val="100000"/>
                    <a:shade val="90000"/>
                    <a:satMod val="250000"/>
                    <a:alpha val="100000"/>
                  </a:schemeClr>
                </a:solidFill>
                <a:ea typeface="宋体" charset="-122"/>
              </a:rPr>
              <a:t>The Way Ahead for Regional MET &amp; Maritime Industry</a:t>
            </a:r>
            <a:r>
              <a:rPr lang="en-US" altLang="zh-CN" sz="2800" b="1" dirty="0">
                <a:solidFill>
                  <a:schemeClr val="tx2">
                    <a:tint val="100000"/>
                    <a:shade val="90000"/>
                    <a:satMod val="250000"/>
                    <a:alpha val="100000"/>
                  </a:schemeClr>
                </a:solidFill>
                <a:ea typeface="宋体" charset="-122"/>
              </a:rPr>
              <a:t/>
            </a:r>
            <a:br>
              <a:rPr lang="en-US" altLang="zh-CN" sz="2800" b="1" dirty="0">
                <a:solidFill>
                  <a:schemeClr val="tx2">
                    <a:tint val="100000"/>
                    <a:shade val="90000"/>
                    <a:satMod val="250000"/>
                    <a:alpha val="100000"/>
                  </a:schemeClr>
                </a:solidFill>
                <a:ea typeface="宋体" charset="-122"/>
              </a:rPr>
            </a:br>
            <a:r>
              <a:rPr lang="en-US" altLang="zh-CN" sz="1800" b="1" dirty="0">
                <a:solidFill>
                  <a:schemeClr val="tx2">
                    <a:tint val="100000"/>
                    <a:shade val="90000"/>
                    <a:satMod val="250000"/>
                    <a:alpha val="100000"/>
                  </a:schemeClr>
                </a:solidFill>
                <a:ea typeface="宋体" charset="-122"/>
              </a:rPr>
              <a:t>Proposed Changes to Chapter III (Engine department) &amp; Chapter V (Special training requirements for certain types of ships)</a:t>
            </a:r>
            <a:r>
              <a:rPr lang="en-US" altLang="zh-CN" sz="2800" b="1" dirty="0">
                <a:solidFill>
                  <a:schemeClr val="tx2">
                    <a:tint val="100000"/>
                    <a:shade val="90000"/>
                    <a:satMod val="250000"/>
                    <a:alpha val="100000"/>
                  </a:schemeClr>
                </a:solidFill>
                <a:ea typeface="宋体" charset="-122"/>
              </a:rPr>
              <a:t/>
            </a:r>
            <a:br>
              <a:rPr lang="en-US" altLang="zh-CN" sz="2800" b="1" dirty="0">
                <a:solidFill>
                  <a:schemeClr val="tx2">
                    <a:tint val="100000"/>
                    <a:shade val="90000"/>
                    <a:satMod val="250000"/>
                    <a:alpha val="100000"/>
                  </a:schemeClr>
                </a:solidFill>
                <a:ea typeface="宋体" charset="-122"/>
              </a:rPr>
            </a:br>
            <a:endParaRPr lang="en-GB" sz="2800" dirty="0">
              <a:solidFill>
                <a:schemeClr val="tx2">
                  <a:tint val="100000"/>
                  <a:shade val="90000"/>
                  <a:satMod val="250000"/>
                  <a:alpha val="100000"/>
                </a:schemeClr>
              </a:solidFill>
            </a:endParaRPr>
          </a:p>
        </p:txBody>
      </p:sp>
      <p:sp>
        <p:nvSpPr>
          <p:cNvPr id="4101" name="Rectangle 5"/>
          <p:cNvSpPr>
            <a:spLocks noGrp="1" noChangeArrowheads="1"/>
          </p:cNvSpPr>
          <p:nvPr>
            <p:ph type="subTitle" idx="1"/>
          </p:nvPr>
        </p:nvSpPr>
        <p:spPr>
          <a:xfrm>
            <a:off x="2905125" y="4638675"/>
            <a:ext cx="5638800" cy="825500"/>
          </a:xfrm>
        </p:spPr>
        <p:txBody>
          <a:bodyPr>
            <a:normAutofit fontScale="92500" lnSpcReduction="20000"/>
          </a:bodyPr>
          <a:lstStyle/>
          <a:p>
            <a:pPr eaLnBrk="1" fontAlgn="auto" hangingPunct="1">
              <a:spcAft>
                <a:spcPts val="0"/>
              </a:spcAft>
              <a:buFont typeface="Wingdings 2"/>
              <a:buNone/>
              <a:defRPr/>
            </a:pPr>
            <a:r>
              <a:rPr lang="en-US" altLang="zh-CN" sz="2400" dirty="0">
                <a:ea typeface="宋体" charset="-122"/>
              </a:rPr>
              <a:t>M. A. Ganesen</a:t>
            </a:r>
            <a:r>
              <a:rPr lang="en-US" altLang="zh-CN" sz="3600" b="1" dirty="0">
                <a:ea typeface="宋体" charset="-122"/>
              </a:rPr>
              <a:t/>
            </a:r>
            <a:br>
              <a:rPr lang="en-US" altLang="zh-CN" sz="3600" b="1" dirty="0">
                <a:ea typeface="宋体" charset="-122"/>
              </a:rPr>
            </a:br>
            <a:r>
              <a:rPr lang="en-GB" altLang="zh-CN" sz="1800" dirty="0">
                <a:ea typeface="宋体" charset="-122"/>
              </a:rPr>
              <a:t>Chief Executive Officer, </a:t>
            </a:r>
          </a:p>
          <a:p>
            <a:pPr eaLnBrk="1" fontAlgn="auto" hangingPunct="1">
              <a:spcAft>
                <a:spcPts val="0"/>
              </a:spcAft>
              <a:buFont typeface="Wingdings 2"/>
              <a:buNone/>
              <a:defRPr/>
            </a:pPr>
            <a:r>
              <a:rPr lang="en-GB" altLang="zh-CN" sz="1800" dirty="0">
                <a:ea typeface="宋体" charset="-122"/>
              </a:rPr>
              <a:t>Malaysian Maritime Academy (ALAM)</a:t>
            </a:r>
            <a:endParaRPr lang="en-GB" sz="1800" dirty="0"/>
          </a:p>
        </p:txBody>
      </p:sp>
      <p:sp>
        <p:nvSpPr>
          <p:cNvPr id="10244" name="Rectangle 9"/>
          <p:cNvSpPr>
            <a:spLocks noGrp="1" noChangeArrowheads="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pPr lvl="1"/>
            <a:fld id="{147F4B57-1B04-49C1-A8B4-D35A8C9C49E4}" type="slidenum">
              <a:rPr lang="en-GB" smtClean="0">
                <a:latin typeface="Arial" pitchFamily="34" charset="0"/>
              </a:rPr>
              <a:pPr lvl="1"/>
              <a:t>1</a:t>
            </a:fld>
            <a:endParaRPr lang="en-GB" dirty="0" smtClean="0">
              <a:latin typeface="Arial" pitchFamily="34" charset="0"/>
            </a:endParaRPr>
          </a:p>
        </p:txBody>
      </p:sp>
      <p:pic>
        <p:nvPicPr>
          <p:cNvPr id="4102"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39000" y="5943600"/>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Tree>
  </p:cSld>
  <p:clrMapOvr>
    <a:masterClrMapping/>
  </p:clrMapOvr>
  <p:transition spd="med" advClick="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23555"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DE87B527-D2C8-4B9B-976D-75E10713E50D}" type="slidenum">
              <a:rPr lang="en-GB" smtClean="0">
                <a:latin typeface="Arial" pitchFamily="34" charset="0"/>
              </a:rPr>
              <a:pPr lvl="1"/>
              <a:t>10</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1422400" y="1046163"/>
            <a:ext cx="7010400" cy="387798"/>
          </a:xfrm>
          <a:prstGeom prst="rect">
            <a:avLst/>
          </a:prstGeom>
        </p:spPr>
        <p:txBody>
          <a:bodyPr wrap="square">
            <a:spAutoFit/>
          </a:bodyPr>
          <a:lstStyle/>
          <a:p>
            <a:pPr marL="533400" indent="-533400">
              <a:lnSpc>
                <a:spcPct val="80000"/>
              </a:lnSpc>
              <a:defRPr/>
            </a:pPr>
            <a:r>
              <a:rPr lang="en-GB" altLang="zh-CN" dirty="0" smtClean="0">
                <a:solidFill>
                  <a:schemeClr val="tx1"/>
                </a:solidFill>
                <a:latin typeface="+mn-lt"/>
              </a:rPr>
              <a:t>New Competence for Electro-technical </a:t>
            </a:r>
            <a:r>
              <a:rPr lang="en-GB" altLang="zh-CN" dirty="0">
                <a:solidFill>
                  <a:schemeClr val="tx1"/>
                </a:solidFill>
                <a:latin typeface="+mn-lt"/>
              </a:rPr>
              <a:t>officers</a:t>
            </a:r>
          </a:p>
        </p:txBody>
      </p:sp>
      <p:sp>
        <p:nvSpPr>
          <p:cNvPr id="11" name="Rectangle 3"/>
          <p:cNvSpPr>
            <a:spLocks noGrp="1" noChangeArrowheads="1"/>
          </p:cNvSpPr>
          <p:nvPr>
            <p:ph idx="1"/>
          </p:nvPr>
        </p:nvSpPr>
        <p:spPr>
          <a:xfrm>
            <a:off x="466725" y="1498600"/>
            <a:ext cx="7772400" cy="4457700"/>
          </a:xfrm>
        </p:spPr>
        <p:txBody>
          <a:bodyPr/>
          <a:lstStyle/>
          <a:p>
            <a:r>
              <a:rPr lang="en-GB" sz="2400" dirty="0" smtClean="0"/>
              <a:t>A case in point could be the use of 3.3 kV /6.6 kV power supply, which is becoming more common in many vessels now. </a:t>
            </a:r>
          </a:p>
          <a:p>
            <a:r>
              <a:rPr lang="en-GB" sz="2400" dirty="0" smtClean="0"/>
              <a:t>When similar systems are routinely used in cruise ships, a group of electrical engineers (at least six in number) are available for the upkeep of the power plant. </a:t>
            </a:r>
          </a:p>
          <a:p>
            <a:r>
              <a:rPr lang="en-GB" sz="2400" dirty="0" smtClean="0"/>
              <a:t>So, there could be a distinct need to provide competent personnel in-charge of such installations.</a:t>
            </a: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2253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B5BE85C0-C9B2-4FF7-BF60-EB1A04CE8C6F}" type="slidenum">
              <a:rPr lang="en-GB" smtClean="0">
                <a:latin typeface="Arial" pitchFamily="34" charset="0"/>
              </a:rPr>
              <a:pPr lvl="1"/>
              <a:t>11</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1181100" y="1071563"/>
            <a:ext cx="7048500" cy="387798"/>
          </a:xfrm>
          <a:prstGeom prst="rect">
            <a:avLst/>
          </a:prstGeom>
        </p:spPr>
        <p:txBody>
          <a:bodyPr wrap="square">
            <a:spAutoFit/>
          </a:bodyPr>
          <a:lstStyle/>
          <a:p>
            <a:pPr marL="533400" indent="-533400">
              <a:lnSpc>
                <a:spcPct val="80000"/>
              </a:lnSpc>
              <a:defRPr/>
            </a:pPr>
            <a:r>
              <a:rPr lang="en-GB" altLang="zh-CN" dirty="0" smtClean="0">
                <a:solidFill>
                  <a:schemeClr val="tx1"/>
                </a:solidFill>
                <a:latin typeface="+mn-lt"/>
              </a:rPr>
              <a:t>New Competence for Electro-technical officers</a:t>
            </a:r>
            <a:endParaRPr lang="en-GB" altLang="zh-CN" dirty="0">
              <a:solidFill>
                <a:schemeClr val="tx1"/>
              </a:solidFill>
              <a:latin typeface="+mn-lt"/>
            </a:endParaRPr>
          </a:p>
        </p:txBody>
      </p:sp>
      <p:sp>
        <p:nvSpPr>
          <p:cNvPr id="11" name="Rectangle 3"/>
          <p:cNvSpPr>
            <a:spLocks noGrp="1" noChangeArrowheads="1"/>
          </p:cNvSpPr>
          <p:nvPr>
            <p:ph idx="1"/>
          </p:nvPr>
        </p:nvSpPr>
        <p:spPr>
          <a:xfrm>
            <a:off x="631825" y="1536700"/>
            <a:ext cx="7772400" cy="4457700"/>
          </a:xfrm>
        </p:spPr>
        <p:txBody>
          <a:bodyPr/>
          <a:lstStyle/>
          <a:p>
            <a:pPr eaLnBrk="1" hangingPunct="1"/>
            <a:r>
              <a:rPr lang="en-US" sz="2400" dirty="0" smtClean="0"/>
              <a:t>After discussion the Sub Committee decided that competences for electro technical officers were required.  It was agreed:</a:t>
            </a:r>
          </a:p>
          <a:p>
            <a:pPr lvl="1" eaLnBrk="1" hangingPunct="1"/>
            <a:r>
              <a:rPr lang="en-US" sz="2000" dirty="0" smtClean="0"/>
              <a:t>training requirements developed by the ad hoc Intersessional STW Working Group (ISWG) in Sep 2008 should be carried forward.</a:t>
            </a:r>
          </a:p>
          <a:p>
            <a:pPr lvl="1"/>
            <a:r>
              <a:rPr lang="en-US" sz="2000" dirty="0" smtClean="0"/>
              <a:t>training requirements for “Able-Seafarer electro-technical” should also be considered.</a:t>
            </a:r>
          </a:p>
          <a:p>
            <a:r>
              <a:rPr lang="en-GB" sz="2400" dirty="0" smtClean="0"/>
              <a:t> The workshop participants can go through these documents and provide their comments in this area.</a:t>
            </a:r>
          </a:p>
          <a:p>
            <a:endParaRPr lang="en-GB" sz="2400" dirty="0" smtClean="0"/>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2457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0F8D24FC-1049-409C-89A1-E84AB334F8F1}" type="slidenum">
              <a:rPr lang="en-GB" smtClean="0">
                <a:latin typeface="Arial" pitchFamily="34" charset="0"/>
              </a:rPr>
              <a:pPr lvl="1"/>
              <a:t>12</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546100" y="1071563"/>
            <a:ext cx="8597900" cy="682625"/>
          </a:xfrm>
          <a:prstGeom prst="rect">
            <a:avLst/>
          </a:prstGeom>
        </p:spPr>
        <p:txBody>
          <a:bodyPr>
            <a:spAutoFit/>
          </a:bodyPr>
          <a:lstStyle/>
          <a:p>
            <a:pPr marL="533400" indent="-533400">
              <a:lnSpc>
                <a:spcPct val="80000"/>
              </a:lnSpc>
              <a:defRPr/>
            </a:pPr>
            <a:r>
              <a:rPr lang="en-US" dirty="0">
                <a:solidFill>
                  <a:schemeClr val="tx1"/>
                </a:solidFill>
                <a:latin typeface="+mn-lt"/>
              </a:rPr>
              <a:t>Training and certification requirements for personnel serving on steam-powered ships</a:t>
            </a:r>
          </a:p>
        </p:txBody>
      </p:sp>
      <p:sp>
        <p:nvSpPr>
          <p:cNvPr id="11" name="Rectangle 3"/>
          <p:cNvSpPr>
            <a:spLocks noGrp="1" noChangeArrowheads="1"/>
          </p:cNvSpPr>
          <p:nvPr>
            <p:ph idx="1"/>
          </p:nvPr>
        </p:nvSpPr>
        <p:spPr>
          <a:xfrm>
            <a:off x="669925" y="1803400"/>
            <a:ext cx="8169275" cy="4457700"/>
          </a:xfrm>
        </p:spPr>
        <p:txBody>
          <a:bodyPr/>
          <a:lstStyle/>
          <a:p>
            <a:r>
              <a:rPr lang="en-US" sz="2400" dirty="0" smtClean="0"/>
              <a:t>In consideration of STW 40/7/28 and STW 40/7/37 (India) which proposed new training and certification requirements for engineers serving on steam-powered ships.</a:t>
            </a:r>
          </a:p>
          <a:p>
            <a:r>
              <a:rPr lang="en-US" sz="2400" dirty="0" smtClean="0"/>
              <a:t>Some 20 delegates were of the view that there was not enough emphasis on having seagoing service on steam powered ships before sailing on such ships. </a:t>
            </a:r>
          </a:p>
          <a:p>
            <a:r>
              <a:rPr lang="en-US" sz="2400" dirty="0" smtClean="0"/>
              <a:t>Other delegates were of the view that it was covered in the present text and that exceptions should not be made for steam-powered ships as opposed to other propulsion machinery. </a:t>
            </a:r>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2560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909E163B-E04F-44DF-B97E-9D0E89061378}" type="slidenum">
              <a:rPr lang="en-GB" smtClean="0">
                <a:latin typeface="Arial" pitchFamily="34" charset="0"/>
              </a:rPr>
              <a:pPr lvl="1"/>
              <a:t>13</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546100" y="1071563"/>
            <a:ext cx="8597900" cy="682625"/>
          </a:xfrm>
          <a:prstGeom prst="rect">
            <a:avLst/>
          </a:prstGeom>
        </p:spPr>
        <p:txBody>
          <a:bodyPr>
            <a:spAutoFit/>
          </a:bodyPr>
          <a:lstStyle/>
          <a:p>
            <a:pPr marL="533400" indent="-533400">
              <a:lnSpc>
                <a:spcPct val="80000"/>
              </a:lnSpc>
              <a:defRPr/>
            </a:pPr>
            <a:r>
              <a:rPr lang="en-US" dirty="0">
                <a:solidFill>
                  <a:schemeClr val="tx1"/>
                </a:solidFill>
                <a:latin typeface="+mn-lt"/>
              </a:rPr>
              <a:t>Training and certification requirements for personnel serving on steam-powered ships</a:t>
            </a:r>
          </a:p>
        </p:txBody>
      </p:sp>
      <p:sp>
        <p:nvSpPr>
          <p:cNvPr id="11" name="Rectangle 3"/>
          <p:cNvSpPr>
            <a:spLocks noGrp="1" noChangeArrowheads="1"/>
          </p:cNvSpPr>
          <p:nvPr>
            <p:ph idx="1"/>
          </p:nvPr>
        </p:nvSpPr>
        <p:spPr>
          <a:xfrm>
            <a:off x="669925" y="1803400"/>
            <a:ext cx="8169275" cy="4457700"/>
          </a:xfrm>
        </p:spPr>
        <p:txBody>
          <a:bodyPr/>
          <a:lstStyle/>
          <a:p>
            <a:r>
              <a:rPr lang="en-US" sz="2400" dirty="0" smtClean="0"/>
              <a:t>The group did not reach agreement on this issue. </a:t>
            </a:r>
          </a:p>
          <a:p>
            <a:r>
              <a:rPr lang="en-US" sz="2400" dirty="0" smtClean="0"/>
              <a:t>Due to time constraints, the group was unable to discuss the changes to existing tables of competency to strengthen the existing knowledge, understanding and </a:t>
            </a:r>
            <a:r>
              <a:rPr lang="en-GB" sz="2400" dirty="0" smtClean="0"/>
              <a:t>proficiencies.</a:t>
            </a:r>
            <a:endParaRPr lang="en-US" sz="2400" dirty="0" smtClean="0"/>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algn="ctr"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2662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049B0080-32E7-4370-8AA3-2495767A19B5}" type="slidenum">
              <a:rPr lang="en-GB" smtClean="0">
                <a:latin typeface="Arial" pitchFamily="34" charset="0"/>
              </a:rPr>
              <a:pPr lvl="1"/>
              <a:t>14</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368300" y="1071563"/>
            <a:ext cx="8597900" cy="757237"/>
          </a:xfrm>
          <a:prstGeom prst="rect">
            <a:avLst/>
          </a:prstGeom>
        </p:spPr>
        <p:txBody>
          <a:bodyPr>
            <a:spAutoFit/>
          </a:bodyPr>
          <a:lstStyle/>
          <a:p>
            <a:pPr marL="533400" indent="-533400">
              <a:lnSpc>
                <a:spcPct val="80000"/>
              </a:lnSpc>
              <a:defRPr/>
            </a:pPr>
            <a:r>
              <a:rPr lang="en-GB" altLang="zh-CN" dirty="0">
                <a:solidFill>
                  <a:schemeClr val="tx1"/>
                </a:solidFill>
                <a:latin typeface="+mn-lt"/>
                <a:ea typeface="宋体" pitchFamily="2" charset="-122"/>
              </a:rPr>
              <a:t>Marine environment awareness training</a:t>
            </a:r>
          </a:p>
          <a:p>
            <a:pPr marL="533400" indent="-533400">
              <a:lnSpc>
                <a:spcPct val="80000"/>
              </a:lnSpc>
              <a:defRPr/>
            </a:pPr>
            <a:r>
              <a:rPr lang="en-GB" altLang="zh-CN" dirty="0">
                <a:ea typeface="宋体" pitchFamily="2" charset="-122"/>
              </a:rPr>
              <a:t>awareness training</a:t>
            </a:r>
          </a:p>
        </p:txBody>
      </p:sp>
      <p:sp>
        <p:nvSpPr>
          <p:cNvPr id="11" name="Rectangle 3"/>
          <p:cNvSpPr>
            <a:spLocks noGrp="1" noChangeArrowheads="1"/>
          </p:cNvSpPr>
          <p:nvPr>
            <p:ph idx="1"/>
          </p:nvPr>
        </p:nvSpPr>
        <p:spPr>
          <a:xfrm>
            <a:off x="669925" y="1803400"/>
            <a:ext cx="8169275" cy="4457700"/>
          </a:xfrm>
        </p:spPr>
        <p:txBody>
          <a:bodyPr/>
          <a:lstStyle/>
          <a:p>
            <a:r>
              <a:rPr lang="en-GB" sz="2400" dirty="0" smtClean="0"/>
              <a:t>STW 40/7/45 proposed amendments to amend table A-III/1 of the STCW Code to provide training in marine environment awareness. </a:t>
            </a:r>
          </a:p>
          <a:p>
            <a:r>
              <a:rPr lang="en-GB" sz="2400" dirty="0" smtClean="0"/>
              <a:t>The Sub-Committee, noting that this proposal did not require any principle decision of the Sub-Committee, referred it to the relevant working group for consideration in detail.</a:t>
            </a: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algn="ctr"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2765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DFC2663A-488B-4F22-9E0E-39817A4C3ACF}" type="slidenum">
              <a:rPr lang="en-GB" smtClean="0">
                <a:latin typeface="Arial" pitchFamily="34" charset="0"/>
              </a:rPr>
              <a:pPr lvl="1"/>
              <a:t>15</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2565400" y="1058863"/>
            <a:ext cx="4978400" cy="682625"/>
          </a:xfrm>
          <a:prstGeom prst="rect">
            <a:avLst/>
          </a:prstGeom>
        </p:spPr>
        <p:txBody>
          <a:bodyPr>
            <a:spAutoFit/>
          </a:bodyPr>
          <a:lstStyle/>
          <a:p>
            <a:pPr marL="533400" indent="-533400">
              <a:lnSpc>
                <a:spcPct val="80000"/>
              </a:lnSpc>
              <a:defRPr/>
            </a:pPr>
            <a:r>
              <a:rPr lang="en-GB" altLang="zh-CN" dirty="0">
                <a:solidFill>
                  <a:schemeClr val="tx1"/>
                </a:solidFill>
                <a:latin typeface="+mn-lt"/>
                <a:ea typeface="宋体" pitchFamily="2" charset="-122"/>
              </a:rPr>
              <a:t>Able Seafarer (Engine)</a:t>
            </a:r>
            <a:r>
              <a:rPr lang="en-GB" altLang="zh-CN" dirty="0">
                <a:ea typeface="宋体" pitchFamily="2" charset="-122"/>
              </a:rPr>
              <a:t>awareness training</a:t>
            </a:r>
          </a:p>
        </p:txBody>
      </p:sp>
      <p:sp>
        <p:nvSpPr>
          <p:cNvPr id="11" name="Rectangle 3"/>
          <p:cNvSpPr>
            <a:spLocks noGrp="1" noChangeArrowheads="1"/>
          </p:cNvSpPr>
          <p:nvPr>
            <p:ph idx="1"/>
          </p:nvPr>
        </p:nvSpPr>
        <p:spPr>
          <a:xfrm>
            <a:off x="669925" y="1803400"/>
            <a:ext cx="8169275" cy="4457700"/>
          </a:xfrm>
        </p:spPr>
        <p:txBody>
          <a:bodyPr/>
          <a:lstStyle/>
          <a:p>
            <a:r>
              <a:rPr lang="en-GB" sz="2400" dirty="0" smtClean="0"/>
              <a:t>Consequential to the proposed amendments relating to “able seafarer deck”, the document STW 40/7/53 proposed similar amendments to the draft text related to training and certification of ratings as “able seafarer engine”.</a:t>
            </a:r>
          </a:p>
          <a:p>
            <a:r>
              <a:rPr lang="en-GB" sz="2400" dirty="0" smtClean="0"/>
              <a:t>The Sub-Committee agreed that the discussions and decisions relating to “able seafarer deck” were also applicable for “able seafarer engine” and should not be considered further by the working group.</a:t>
            </a:r>
          </a:p>
        </p:txBody>
      </p:sp>
    </p:spTree>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algn="ctr"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2765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DFC2663A-488B-4F22-9E0E-39817A4C3ACF}" type="slidenum">
              <a:rPr lang="en-GB" smtClean="0">
                <a:latin typeface="Arial" pitchFamily="34" charset="0"/>
              </a:rPr>
              <a:pPr lvl="1"/>
              <a:t>16</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1117600" y="1046163"/>
            <a:ext cx="6883400" cy="387798"/>
          </a:xfrm>
          <a:prstGeom prst="rect">
            <a:avLst/>
          </a:prstGeom>
        </p:spPr>
        <p:txBody>
          <a:bodyPr wrap="square">
            <a:spAutoFit/>
          </a:bodyPr>
          <a:lstStyle/>
          <a:p>
            <a:pPr marL="533400" indent="-533400">
              <a:lnSpc>
                <a:spcPct val="80000"/>
              </a:lnSpc>
              <a:defRPr/>
            </a:pPr>
            <a:r>
              <a:rPr lang="en-US" dirty="0" smtClean="0">
                <a:solidFill>
                  <a:schemeClr val="accent5">
                    <a:lumMod val="20000"/>
                    <a:lumOff val="80000"/>
                  </a:schemeClr>
                </a:solidFill>
                <a:latin typeface="+mn-lt"/>
              </a:rPr>
              <a:t>A-III Engine Room Resource Management</a:t>
            </a:r>
            <a:endParaRPr lang="en-GB" altLang="zh-CN" dirty="0">
              <a:solidFill>
                <a:schemeClr val="accent5">
                  <a:lumMod val="20000"/>
                  <a:lumOff val="80000"/>
                </a:schemeClr>
              </a:solidFill>
              <a:latin typeface="+mn-lt"/>
              <a:ea typeface="宋体" pitchFamily="2" charset="-122"/>
            </a:endParaRPr>
          </a:p>
        </p:txBody>
      </p:sp>
      <p:sp>
        <p:nvSpPr>
          <p:cNvPr id="11" name="Rectangle 3"/>
          <p:cNvSpPr>
            <a:spLocks noGrp="1" noChangeArrowheads="1"/>
          </p:cNvSpPr>
          <p:nvPr>
            <p:ph idx="1"/>
          </p:nvPr>
        </p:nvSpPr>
        <p:spPr>
          <a:xfrm>
            <a:off x="669925" y="1803400"/>
            <a:ext cx="8169275" cy="4457700"/>
          </a:xfrm>
        </p:spPr>
        <p:txBody>
          <a:bodyPr/>
          <a:lstStyle/>
          <a:p>
            <a:r>
              <a:rPr lang="en-US" sz="2400" dirty="0" smtClean="0"/>
              <a:t>STCW Code Sections A-III engine department, to increase emphasis on engine room resource management; </a:t>
            </a:r>
          </a:p>
          <a:p>
            <a:pPr lvl="1"/>
            <a:r>
              <a:rPr lang="en-US" sz="2200" dirty="0" smtClean="0"/>
              <a:t>provide training on maritime legislation to assist in protecting the crew, owner/operators and ships from breaching the increasing legislative requirements; </a:t>
            </a:r>
          </a:p>
          <a:p>
            <a:pPr lvl="1"/>
            <a:r>
              <a:rPr lang="en-US" sz="2200" dirty="0" smtClean="0"/>
              <a:t>promote a "safety culture" to embrace all levels and further emphasis on management training, </a:t>
            </a:r>
          </a:p>
          <a:p>
            <a:pPr lvl="1"/>
            <a:r>
              <a:rPr lang="en-US" sz="2200" dirty="0" smtClean="0"/>
              <a:t>including enhanced knowledge of occupational health and safety issues; </a:t>
            </a:r>
          </a:p>
          <a:p>
            <a:pPr lvl="1"/>
            <a:r>
              <a:rPr lang="en-US" sz="2200" dirty="0" smtClean="0"/>
              <a:t>and increase emphasis on fatigue management;</a:t>
            </a:r>
            <a:endParaRPr lang="en-GB" sz="2200" dirty="0" smtClean="0"/>
          </a:p>
        </p:txBody>
      </p:sp>
    </p:spTree>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V</a:t>
            </a:r>
          </a:p>
        </p:txBody>
      </p:sp>
      <p:sp>
        <p:nvSpPr>
          <p:cNvPr id="96259" name="Rectangle 3"/>
          <p:cNvSpPr>
            <a:spLocks noGrp="1" noChangeArrowheads="1"/>
          </p:cNvSpPr>
          <p:nvPr>
            <p:ph idx="1"/>
          </p:nvPr>
        </p:nvSpPr>
        <p:spPr>
          <a:xfrm>
            <a:off x="682625" y="1981200"/>
            <a:ext cx="7772400" cy="3697288"/>
          </a:xfrm>
        </p:spPr>
        <p:txBody>
          <a:bodyPr/>
          <a:lstStyle/>
          <a:p>
            <a:pPr marL="533400" indent="-533400" eaLnBrk="1" hangingPunct="1"/>
            <a:r>
              <a:rPr lang="en-GB" altLang="zh-CN" sz="2800" dirty="0" smtClean="0">
                <a:ea typeface="宋体" pitchFamily="2" charset="-122"/>
              </a:rPr>
              <a:t>Tanker training</a:t>
            </a:r>
          </a:p>
          <a:p>
            <a:pPr marL="533400" indent="-533400" eaLnBrk="1" hangingPunct="1"/>
            <a:r>
              <a:rPr lang="en-US" sz="2800" dirty="0" smtClean="0"/>
              <a:t>Dynamic positioning systems (DP)</a:t>
            </a:r>
          </a:p>
          <a:p>
            <a:pPr marL="533400" indent="-533400" eaLnBrk="1" hangingPunct="1"/>
            <a:r>
              <a:rPr lang="en-US" sz="2800" dirty="0" smtClean="0"/>
              <a:t>Training associated with offshore supply vessel (OSV)</a:t>
            </a:r>
          </a:p>
          <a:p>
            <a:pPr marL="533400" indent="-533400" eaLnBrk="1" hangingPunct="1"/>
            <a:r>
              <a:rPr lang="en-US" sz="2800" dirty="0" smtClean="0"/>
              <a:t>Anchor handling</a:t>
            </a:r>
          </a:p>
          <a:p>
            <a:pPr marL="533400" indent="-533400" eaLnBrk="1" hangingPunct="1"/>
            <a:r>
              <a:rPr lang="en-US" sz="2800" dirty="0" smtClean="0"/>
              <a:t>Competence standard for FPSO – FSO [STW39]</a:t>
            </a:r>
            <a:endParaRPr lang="en-GB" sz="2800" dirty="0" smtClean="0"/>
          </a:p>
        </p:txBody>
      </p:sp>
      <p:sp>
        <p:nvSpPr>
          <p:cNvPr id="28676"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589A67A2-DC9C-40DC-BAE9-F8E174C6A664}" type="slidenum">
              <a:rPr lang="en-GB" smtClean="0">
                <a:latin typeface="Arial" pitchFamily="34" charset="0"/>
              </a:rPr>
              <a:pPr lvl="1"/>
              <a:t>17</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V</a:t>
            </a:r>
          </a:p>
        </p:txBody>
      </p:sp>
      <p:sp>
        <p:nvSpPr>
          <p:cNvPr id="96259" name="Rectangle 3"/>
          <p:cNvSpPr>
            <a:spLocks noGrp="1" noChangeArrowheads="1"/>
          </p:cNvSpPr>
          <p:nvPr>
            <p:ph idx="1"/>
          </p:nvPr>
        </p:nvSpPr>
        <p:spPr>
          <a:xfrm>
            <a:off x="682625" y="1981200"/>
            <a:ext cx="7772400" cy="3924300"/>
          </a:xfrm>
        </p:spPr>
        <p:txBody>
          <a:bodyPr/>
          <a:lstStyle/>
          <a:p>
            <a:r>
              <a:rPr lang="en-GB" sz="2800" dirty="0" smtClean="0"/>
              <a:t>STW 40/7/19 proposed  a number of amendments in this area.</a:t>
            </a:r>
          </a:p>
          <a:p>
            <a:r>
              <a:rPr lang="en-GB" sz="2800" dirty="0" smtClean="0"/>
              <a:t>In the workshop, the participants could review the relevant documents to get an overview of the proposed changes.</a:t>
            </a:r>
          </a:p>
          <a:p>
            <a:r>
              <a:rPr lang="en-US" sz="2800" dirty="0" smtClean="0"/>
              <a:t>I am going to show some extract of the proposed regulations.</a:t>
            </a:r>
            <a:endParaRPr lang="en-GB" sz="2800" dirty="0" smtClean="0"/>
          </a:p>
        </p:txBody>
      </p:sp>
      <p:sp>
        <p:nvSpPr>
          <p:cNvPr id="29700"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1EDC12EC-3B3E-4A93-B249-BABB20E7DB01}" type="slidenum">
              <a:rPr lang="en-GB" smtClean="0">
                <a:latin typeface="Arial" pitchFamily="34" charset="0"/>
              </a:rPr>
              <a:pPr lvl="1"/>
              <a:t>18</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3036888" y="989013"/>
            <a:ext cx="2697162" cy="522287"/>
          </a:xfrm>
          <a:prstGeom prst="rect">
            <a:avLst/>
          </a:prstGeom>
        </p:spPr>
        <p:txBody>
          <a:bodyPr wrap="none">
            <a:spAutoFit/>
          </a:bodyPr>
          <a:lstStyle/>
          <a:p>
            <a:pPr marL="533400" indent="-533400" algn="l">
              <a:spcBef>
                <a:spcPct val="0"/>
              </a:spcBef>
              <a:buClr>
                <a:schemeClr val="accent1"/>
              </a:buClr>
              <a:buSzPct val="70000"/>
              <a:defRPr/>
            </a:pPr>
            <a:r>
              <a:rPr lang="en-GB" altLang="zh-CN" sz="2800" dirty="0">
                <a:solidFill>
                  <a:schemeClr val="tx1"/>
                </a:solidFill>
                <a:latin typeface="+mn-lt"/>
                <a:ea typeface="宋体" pitchFamily="2" charset="-122"/>
              </a:rPr>
              <a:t>Tanker training</a:t>
            </a:r>
          </a:p>
        </p:txBody>
      </p:sp>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V</a:t>
            </a:r>
          </a:p>
        </p:txBody>
      </p:sp>
      <p:sp>
        <p:nvSpPr>
          <p:cNvPr id="3072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0CC46E42-92F9-4456-9ED9-D10458E793FB}" type="slidenum">
              <a:rPr lang="en-GB" smtClean="0">
                <a:latin typeface="Arial" pitchFamily="34" charset="0"/>
              </a:rPr>
              <a:pPr lvl="1"/>
              <a:t>19</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pic>
        <p:nvPicPr>
          <p:cNvPr id="30726" name="Picture 3"/>
          <p:cNvPicPr>
            <a:picLocks noChangeAspect="1" noChangeArrowheads="1"/>
          </p:cNvPicPr>
          <p:nvPr/>
        </p:nvPicPr>
        <p:blipFill>
          <a:blip r:embed="rId4"/>
          <a:srcRect/>
          <a:stretch>
            <a:fillRect/>
          </a:stretch>
        </p:blipFill>
        <p:spPr bwMode="auto">
          <a:xfrm>
            <a:off x="330200" y="273050"/>
            <a:ext cx="7019925" cy="6362700"/>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4000" dirty="0">
                <a:solidFill>
                  <a:schemeClr val="tx2">
                    <a:tint val="100000"/>
                    <a:shade val="90000"/>
                    <a:satMod val="250000"/>
                    <a:alpha val="100000"/>
                  </a:schemeClr>
                </a:solidFill>
              </a:rPr>
              <a:t>Introduction</a:t>
            </a:r>
          </a:p>
        </p:txBody>
      </p:sp>
      <p:sp>
        <p:nvSpPr>
          <p:cNvPr id="52227" name="Rectangle 3"/>
          <p:cNvSpPr>
            <a:spLocks noGrp="1" noChangeArrowheads="1"/>
          </p:cNvSpPr>
          <p:nvPr>
            <p:ph idx="1"/>
          </p:nvPr>
        </p:nvSpPr>
        <p:spPr>
          <a:xfrm>
            <a:off x="682625" y="1981200"/>
            <a:ext cx="7772400" cy="3697288"/>
          </a:xfrm>
        </p:spPr>
        <p:txBody>
          <a:bodyPr/>
          <a:lstStyle/>
          <a:p>
            <a:pPr eaLnBrk="1" hangingPunct="1">
              <a:lnSpc>
                <a:spcPct val="80000"/>
              </a:lnSpc>
            </a:pPr>
            <a:r>
              <a:rPr lang="en-GB" altLang="zh-CN" sz="2800" dirty="0" smtClean="0">
                <a:ea typeface="宋体" pitchFamily="2" charset="-122"/>
              </a:rPr>
              <a:t>We are undertaking continuation of the work that was initiated in 2006 with the aim of comprehensively reviewing the STCW Convention and the Code.</a:t>
            </a:r>
          </a:p>
          <a:p>
            <a:pPr eaLnBrk="1" hangingPunct="1">
              <a:lnSpc>
                <a:spcPct val="80000"/>
              </a:lnSpc>
            </a:pPr>
            <a:r>
              <a:rPr lang="en-GB" altLang="zh-CN" sz="2800" dirty="0" smtClean="0">
                <a:ea typeface="宋体" pitchFamily="2" charset="-122"/>
              </a:rPr>
              <a:t>The outcome should ensure that the changes we make meet today’s challenges facing the shipping industry and prepare us for the foreseeable future growth of the maritime industry in the region.</a:t>
            </a:r>
            <a:endParaRPr lang="en-GB" sz="2800" dirty="0" smtClean="0"/>
          </a:p>
        </p:txBody>
      </p:sp>
      <p:sp>
        <p:nvSpPr>
          <p:cNvPr id="11268"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FB0F292E-D2A6-420C-B99C-5D06B1282B13}" type="slidenum">
              <a:rPr lang="en-GB" smtClean="0">
                <a:latin typeface="Arial" pitchFamily="34" charset="0"/>
              </a:rPr>
              <a:pPr lvl="1"/>
              <a:t>2</a:t>
            </a:fld>
            <a:endParaRPr lang="en-GB" dirty="0" smtClean="0">
              <a:latin typeface="Arial" pitchFamily="34" charset="0"/>
            </a:endParaRPr>
          </a:p>
        </p:txBody>
      </p:sp>
      <p:sp>
        <p:nvSpPr>
          <p:cNvPr id="11269" name="Text Box 4"/>
          <p:cNvSpPr txBox="1">
            <a:spLocks noChangeArrowheads="1"/>
          </p:cNvSpPr>
          <p:nvPr/>
        </p:nvSpPr>
        <p:spPr bwMode="auto">
          <a:xfrm>
            <a:off x="1146175" y="877888"/>
            <a:ext cx="6648450" cy="457200"/>
          </a:xfrm>
          <a:prstGeom prst="rect">
            <a:avLst/>
          </a:prstGeom>
          <a:noFill/>
          <a:ln w="9525">
            <a:noFill/>
            <a:miter lim="800000"/>
            <a:headEnd/>
            <a:tailEnd/>
          </a:ln>
        </p:spPr>
        <p:txBody>
          <a:bodyPr lIns="0" tIns="46038" rIns="182562" bIns="46038">
            <a:spAutoFit/>
          </a:bodyPr>
          <a:lstStyle/>
          <a:p>
            <a:pPr marL="742950" indent="-285750"/>
            <a:endParaRPr lang="en-GB" dirty="0"/>
          </a:p>
        </p:txBody>
      </p:sp>
      <p:sp>
        <p:nvSpPr>
          <p:cNvPr id="8" name="Rectangle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pic>
        <p:nvPicPr>
          <p:cNvPr id="9"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V</a:t>
            </a:r>
          </a:p>
        </p:txBody>
      </p:sp>
      <p:sp>
        <p:nvSpPr>
          <p:cNvPr id="3174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5BECE37D-95E5-4E20-AA78-A33EEC6464F4}" type="slidenum">
              <a:rPr lang="en-GB" smtClean="0">
                <a:latin typeface="Arial" pitchFamily="34" charset="0"/>
              </a:rPr>
              <a:pPr lvl="1"/>
              <a:t>20</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pic>
        <p:nvPicPr>
          <p:cNvPr id="31750" name="Picture 2"/>
          <p:cNvPicPr>
            <a:picLocks noChangeAspect="1" noChangeArrowheads="1"/>
          </p:cNvPicPr>
          <p:nvPr/>
        </p:nvPicPr>
        <p:blipFill>
          <a:blip r:embed="rId4"/>
          <a:srcRect/>
          <a:stretch>
            <a:fillRect/>
          </a:stretch>
        </p:blipFill>
        <p:spPr bwMode="auto">
          <a:xfrm>
            <a:off x="474663" y="239713"/>
            <a:ext cx="5248275" cy="6429375"/>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V</a:t>
            </a:r>
          </a:p>
        </p:txBody>
      </p:sp>
      <p:sp>
        <p:nvSpPr>
          <p:cNvPr id="3277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A755B303-2C00-4BC6-9758-C2DBD7E01D35}" type="slidenum">
              <a:rPr lang="en-GB" smtClean="0">
                <a:latin typeface="Arial" pitchFamily="34" charset="0"/>
              </a:rPr>
              <a:pPr lvl="1"/>
              <a:t>21</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pic>
        <p:nvPicPr>
          <p:cNvPr id="32774" name="Picture 2"/>
          <p:cNvPicPr>
            <a:picLocks noChangeAspect="1" noChangeArrowheads="1"/>
          </p:cNvPicPr>
          <p:nvPr/>
        </p:nvPicPr>
        <p:blipFill>
          <a:blip r:embed="rId4"/>
          <a:srcRect/>
          <a:stretch>
            <a:fillRect/>
          </a:stretch>
        </p:blipFill>
        <p:spPr bwMode="auto">
          <a:xfrm>
            <a:off x="19050" y="704850"/>
            <a:ext cx="9105900" cy="5448300"/>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V</a:t>
            </a:r>
          </a:p>
        </p:txBody>
      </p:sp>
      <p:sp>
        <p:nvSpPr>
          <p:cNvPr id="96259" name="Rectangle 3"/>
          <p:cNvSpPr>
            <a:spLocks noGrp="1" noChangeArrowheads="1"/>
          </p:cNvSpPr>
          <p:nvPr>
            <p:ph idx="1"/>
          </p:nvPr>
        </p:nvSpPr>
        <p:spPr>
          <a:xfrm>
            <a:off x="266700" y="1625600"/>
            <a:ext cx="8674100" cy="4343400"/>
          </a:xfrm>
        </p:spPr>
        <p:txBody>
          <a:bodyPr/>
          <a:lstStyle/>
          <a:p>
            <a:r>
              <a:rPr lang="en-GB" sz="2800" dirty="0" smtClean="0"/>
              <a:t>STW 40/7/15 proposed competence requirements for personnel operating DP systems and maintaining a DP watch on board a ship which should lead to an appropriate endorsement. </a:t>
            </a:r>
          </a:p>
          <a:p>
            <a:r>
              <a:rPr lang="en-GB" sz="2800" dirty="0" smtClean="0"/>
              <a:t>The Sub Committee advised India, IMCA and OCIMF to jointly develop revised and expanded guidance relating to personnel operating DP systems, taking into account the Sub Committee's discussion and submit further information to STW 41.</a:t>
            </a:r>
          </a:p>
        </p:txBody>
      </p:sp>
      <p:sp>
        <p:nvSpPr>
          <p:cNvPr id="33796"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A266FBB2-6052-425E-8FE8-B35464F77625}" type="slidenum">
              <a:rPr lang="en-GB" smtClean="0">
                <a:latin typeface="Arial" pitchFamily="34" charset="0"/>
              </a:rPr>
              <a:pPr lvl="1"/>
              <a:t>22</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2185988" y="950913"/>
            <a:ext cx="5951537" cy="522287"/>
          </a:xfrm>
          <a:prstGeom prst="rect">
            <a:avLst/>
          </a:prstGeom>
        </p:spPr>
        <p:txBody>
          <a:bodyPr wrap="none">
            <a:spAutoFit/>
          </a:bodyPr>
          <a:lstStyle/>
          <a:p>
            <a:pPr marL="533400" indent="-533400">
              <a:defRPr/>
            </a:pPr>
            <a:r>
              <a:rPr lang="en-US" sz="2800" dirty="0">
                <a:solidFill>
                  <a:schemeClr val="tx1"/>
                </a:solidFill>
                <a:latin typeface="+mn-lt"/>
              </a:rPr>
              <a:t>Dynamic positioning systems (DP)</a:t>
            </a:r>
            <a:r>
              <a:rPr lang="en-US" sz="2800" dirty="0"/>
              <a:t>)</a:t>
            </a:r>
          </a:p>
        </p:txBody>
      </p:sp>
    </p:spTree>
  </p:cSld>
  <p:clrMapOvr>
    <a:masterClrMapping/>
  </p:clrMapOvr>
  <p:transition spd="med">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V</a:t>
            </a:r>
          </a:p>
        </p:txBody>
      </p:sp>
      <p:sp>
        <p:nvSpPr>
          <p:cNvPr id="96259" name="Rectangle 3"/>
          <p:cNvSpPr>
            <a:spLocks noGrp="1" noChangeArrowheads="1"/>
          </p:cNvSpPr>
          <p:nvPr>
            <p:ph idx="1"/>
          </p:nvPr>
        </p:nvSpPr>
        <p:spPr>
          <a:xfrm>
            <a:off x="173935" y="2009913"/>
            <a:ext cx="8674100" cy="4343400"/>
          </a:xfrm>
        </p:spPr>
        <p:txBody>
          <a:bodyPr/>
          <a:lstStyle/>
          <a:p>
            <a:r>
              <a:rPr lang="en-GB" sz="2800" dirty="0" smtClean="0"/>
              <a:t>This matter was discussed in detail by a working group which agreed that guidance for training and certification of Offshore Supply/Support Vessels (OSV) personnel should be included in section B of the STCW Code.  </a:t>
            </a:r>
          </a:p>
          <a:p>
            <a:r>
              <a:rPr lang="en-GB" sz="2800" dirty="0" smtClean="0"/>
              <a:t>This should include training for anchor handling. In the new revised text there will be two new sections in square brackets (one from India and one from Norway) for further consideration at STW41. </a:t>
            </a:r>
            <a:endParaRPr lang="en-GB" sz="2800" dirty="0"/>
          </a:p>
        </p:txBody>
      </p:sp>
      <p:sp>
        <p:nvSpPr>
          <p:cNvPr id="33796"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A266FBB2-6052-425E-8FE8-B35464F77625}" type="slidenum">
              <a:rPr lang="en-GB" smtClean="0">
                <a:latin typeface="Arial" pitchFamily="34" charset="0"/>
              </a:rPr>
              <a:pPr lvl="1"/>
              <a:t>23</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2185988" y="950913"/>
            <a:ext cx="5020926" cy="954107"/>
          </a:xfrm>
          <a:prstGeom prst="rect">
            <a:avLst/>
          </a:prstGeom>
        </p:spPr>
        <p:txBody>
          <a:bodyPr wrap="none">
            <a:spAutoFit/>
          </a:bodyPr>
          <a:lstStyle/>
          <a:p>
            <a:pPr marL="292100" indent="-292100" algn="l" eaLnBrk="0" hangingPunct="0">
              <a:spcBef>
                <a:spcPct val="0"/>
              </a:spcBef>
              <a:buClr>
                <a:schemeClr val="accent1"/>
              </a:buClr>
              <a:buSzPct val="70000"/>
            </a:pPr>
            <a:r>
              <a:rPr lang="en-US" sz="2800" dirty="0">
                <a:solidFill>
                  <a:schemeClr val="tx1"/>
                </a:solidFill>
                <a:latin typeface="+mn-lt"/>
              </a:rPr>
              <a:t>Training</a:t>
            </a:r>
            <a:r>
              <a:rPr lang="en-US" sz="2800" dirty="0" smtClean="0"/>
              <a:t> </a:t>
            </a:r>
            <a:r>
              <a:rPr lang="en-US" sz="2800" dirty="0">
                <a:solidFill>
                  <a:schemeClr val="tx1"/>
                </a:solidFill>
                <a:latin typeface="+mn-lt"/>
              </a:rPr>
              <a:t>associated </a:t>
            </a:r>
            <a:r>
              <a:rPr lang="en-US" sz="2800" dirty="0" smtClean="0">
                <a:solidFill>
                  <a:schemeClr val="tx1"/>
                </a:solidFill>
                <a:latin typeface="+mn-lt"/>
              </a:rPr>
              <a:t>with</a:t>
            </a:r>
          </a:p>
          <a:p>
            <a:pPr marL="292100" indent="-292100" algn="l" eaLnBrk="0" hangingPunct="0">
              <a:spcBef>
                <a:spcPct val="0"/>
              </a:spcBef>
              <a:buClr>
                <a:schemeClr val="accent1"/>
              </a:buClr>
              <a:buSzPct val="70000"/>
            </a:pPr>
            <a:r>
              <a:rPr lang="en-US" sz="2800" dirty="0" smtClean="0">
                <a:solidFill>
                  <a:schemeClr val="tx1"/>
                </a:solidFill>
                <a:latin typeface="+mn-lt"/>
              </a:rPr>
              <a:t>offshore </a:t>
            </a:r>
            <a:r>
              <a:rPr lang="en-US" sz="2800" dirty="0">
                <a:solidFill>
                  <a:schemeClr val="tx1"/>
                </a:solidFill>
                <a:latin typeface="+mn-lt"/>
              </a:rPr>
              <a:t>supply vessel (OSV)</a:t>
            </a:r>
            <a:endParaRPr lang="en-GB" sz="2800" dirty="0">
              <a:solidFill>
                <a:schemeClr val="tx1"/>
              </a:solidFill>
              <a:latin typeface="+mn-lt"/>
            </a:endParaRPr>
          </a:p>
        </p:txBody>
      </p:sp>
    </p:spTree>
  </p:cSld>
  <p:clrMapOvr>
    <a:masterClrMapping/>
  </p:clrMapOvr>
  <p:transition spd="med">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V</a:t>
            </a:r>
          </a:p>
        </p:txBody>
      </p:sp>
      <p:sp>
        <p:nvSpPr>
          <p:cNvPr id="33796"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A266FBB2-6052-425E-8FE8-B35464F77625}" type="slidenum">
              <a:rPr lang="en-GB" smtClean="0">
                <a:latin typeface="Arial" pitchFamily="34" charset="0"/>
              </a:rPr>
              <a:pPr lvl="1"/>
              <a:t>24</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pic>
        <p:nvPicPr>
          <p:cNvPr id="1026" name="Picture 2"/>
          <p:cNvPicPr>
            <a:picLocks noChangeAspect="1" noChangeArrowheads="1"/>
          </p:cNvPicPr>
          <p:nvPr/>
        </p:nvPicPr>
        <p:blipFill>
          <a:blip r:embed="rId4"/>
          <a:srcRect/>
          <a:stretch>
            <a:fillRect/>
          </a:stretch>
        </p:blipFill>
        <p:spPr bwMode="auto">
          <a:xfrm>
            <a:off x="228600" y="1506539"/>
            <a:ext cx="8732062" cy="3992562"/>
          </a:xfrm>
          <a:prstGeom prst="rect">
            <a:avLst/>
          </a:prstGeom>
          <a:noFill/>
          <a:ln w="9525">
            <a:noFill/>
            <a:miter lim="800000"/>
            <a:headEnd/>
            <a:tailEnd/>
          </a:ln>
          <a:effectLst/>
        </p:spPr>
      </p:pic>
      <p:sp>
        <p:nvSpPr>
          <p:cNvPr id="11" name="Rectangle 10"/>
          <p:cNvSpPr/>
          <p:nvPr/>
        </p:nvSpPr>
        <p:spPr>
          <a:xfrm>
            <a:off x="2845377" y="950268"/>
            <a:ext cx="2592376" cy="461665"/>
          </a:xfrm>
          <a:prstGeom prst="rect">
            <a:avLst/>
          </a:prstGeom>
        </p:spPr>
        <p:txBody>
          <a:bodyPr wrap="none">
            <a:spAutoFit/>
          </a:bodyPr>
          <a:lstStyle/>
          <a:p>
            <a:pPr marL="292100" indent="-292100" algn="l" eaLnBrk="0" hangingPunct="0">
              <a:spcBef>
                <a:spcPct val="0"/>
              </a:spcBef>
              <a:buClr>
                <a:schemeClr val="accent1"/>
              </a:buClr>
              <a:buSzPct val="70000"/>
            </a:pPr>
            <a:r>
              <a:rPr lang="en-US" dirty="0" smtClean="0">
                <a:solidFill>
                  <a:schemeClr val="tx1"/>
                </a:solidFill>
                <a:latin typeface="+mn-lt"/>
              </a:rPr>
              <a:t>Anchor Handling</a:t>
            </a:r>
          </a:p>
        </p:txBody>
      </p:sp>
    </p:spTree>
  </p:cSld>
  <p:clrMapOvr>
    <a:masterClrMapping/>
  </p:clrMapOvr>
  <p:transition spd="med">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V</a:t>
            </a:r>
          </a:p>
        </p:txBody>
      </p:sp>
      <p:sp>
        <p:nvSpPr>
          <p:cNvPr id="33796"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A266FBB2-6052-425E-8FE8-B35464F77625}" type="slidenum">
              <a:rPr lang="en-GB" smtClean="0">
                <a:latin typeface="Arial" pitchFamily="34" charset="0"/>
              </a:rPr>
              <a:pPr lvl="1"/>
              <a:t>25</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11" name="Rectangle 10"/>
          <p:cNvSpPr/>
          <p:nvPr/>
        </p:nvSpPr>
        <p:spPr>
          <a:xfrm>
            <a:off x="1600777" y="962968"/>
            <a:ext cx="6886822" cy="461665"/>
          </a:xfrm>
          <a:prstGeom prst="rect">
            <a:avLst/>
          </a:prstGeom>
        </p:spPr>
        <p:txBody>
          <a:bodyPr wrap="none">
            <a:spAutoFit/>
          </a:bodyPr>
          <a:lstStyle/>
          <a:p>
            <a:pPr marL="292100" indent="-292100" algn="l" eaLnBrk="0" hangingPunct="0">
              <a:spcBef>
                <a:spcPct val="0"/>
              </a:spcBef>
              <a:buClr>
                <a:schemeClr val="accent1"/>
              </a:buClr>
              <a:buSzPct val="70000"/>
            </a:pPr>
            <a:r>
              <a:rPr lang="en-US" dirty="0" smtClean="0">
                <a:solidFill>
                  <a:schemeClr val="tx1"/>
                </a:solidFill>
                <a:latin typeface="+mn-lt"/>
              </a:rPr>
              <a:t>Competence Standard for FPSO – FSO [STW39]</a:t>
            </a:r>
          </a:p>
        </p:txBody>
      </p:sp>
      <p:sp>
        <p:nvSpPr>
          <p:cNvPr id="10" name="Rectangle 3"/>
          <p:cNvSpPr>
            <a:spLocks noGrp="1" noChangeArrowheads="1"/>
          </p:cNvSpPr>
          <p:nvPr>
            <p:ph idx="1"/>
          </p:nvPr>
        </p:nvSpPr>
        <p:spPr>
          <a:xfrm>
            <a:off x="173935" y="2009913"/>
            <a:ext cx="8674100" cy="4343400"/>
          </a:xfrm>
        </p:spPr>
        <p:txBody>
          <a:bodyPr/>
          <a:lstStyle/>
          <a:p>
            <a:r>
              <a:rPr lang="en-GB" sz="2800" dirty="0" smtClean="0"/>
              <a:t>At STW 39, proposals were submitted for new competence standards for officers of FPSO &amp; FSP. </a:t>
            </a:r>
          </a:p>
          <a:p>
            <a:r>
              <a:rPr lang="en-GB" sz="2800" dirty="0" smtClean="0"/>
              <a:t>Due to lack of time, these could not be discussed. </a:t>
            </a:r>
          </a:p>
        </p:txBody>
      </p:sp>
    </p:spTree>
  </p:cSld>
  <p:clrMapOvr>
    <a:masterClrMapping/>
  </p:clrMapOvr>
  <p:transition spd="med">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Conclusion</a:t>
            </a:r>
          </a:p>
        </p:txBody>
      </p:sp>
      <p:sp>
        <p:nvSpPr>
          <p:cNvPr id="97283" name="Rectangle 3"/>
          <p:cNvSpPr>
            <a:spLocks noGrp="1" noChangeArrowheads="1"/>
          </p:cNvSpPr>
          <p:nvPr>
            <p:ph idx="1"/>
          </p:nvPr>
        </p:nvSpPr>
        <p:spPr>
          <a:xfrm>
            <a:off x="381000" y="1981200"/>
            <a:ext cx="8496300" cy="4013200"/>
          </a:xfrm>
        </p:spPr>
        <p:txBody>
          <a:bodyPr/>
          <a:lstStyle/>
          <a:p>
            <a:r>
              <a:rPr lang="en-GB" sz="2800" dirty="0" smtClean="0"/>
              <a:t>After these two presentations, you would agree, that we need to cover a lot ground to complete this STCW comprehensive review process. </a:t>
            </a:r>
            <a:endParaRPr lang="en-GB" sz="2800" smtClean="0"/>
          </a:p>
          <a:p>
            <a:r>
              <a:rPr lang="en-GB" sz="2800" smtClean="0"/>
              <a:t>The </a:t>
            </a:r>
            <a:r>
              <a:rPr lang="en-GB" sz="2800" dirty="0" smtClean="0"/>
              <a:t>questions which could perhaps be raised at this point:</a:t>
            </a:r>
          </a:p>
          <a:p>
            <a:pPr lvl="1"/>
            <a:r>
              <a:rPr lang="en-US" sz="2200" dirty="0" smtClean="0"/>
              <a:t>Can the comprehensive review be completed by 2010?</a:t>
            </a:r>
          </a:p>
          <a:p>
            <a:pPr lvl="1"/>
            <a:r>
              <a:rPr lang="en-US" sz="2200" dirty="0" smtClean="0"/>
              <a:t>How much additional time will be required to complete this review?</a:t>
            </a:r>
            <a:endParaRPr lang="en-GB" sz="2200" dirty="0" smtClean="0"/>
          </a:p>
          <a:p>
            <a:pPr lvl="1"/>
            <a:endParaRPr lang="en-GB" sz="2200" dirty="0" smtClean="0"/>
          </a:p>
          <a:p>
            <a:pPr marL="533400" indent="-533400" eaLnBrk="1" hangingPunct="1">
              <a:defRPr/>
            </a:pPr>
            <a:endParaRPr lang="en-GB" sz="2800" dirty="0" smtClean="0"/>
          </a:p>
        </p:txBody>
      </p:sp>
      <p:sp>
        <p:nvSpPr>
          <p:cNvPr id="34820"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2D23FCBB-A928-4B71-BC33-CDEE60C65CFD}" type="slidenum">
              <a:rPr lang="en-GB" smtClean="0">
                <a:latin typeface="Arial" pitchFamily="34" charset="0"/>
              </a:rPr>
              <a:pPr lvl="1"/>
              <a:t>26</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Tree>
  </p:cSld>
  <p:clrMapOvr>
    <a:masterClrMapping/>
  </p:clrMapOvr>
  <p:transition spd="med">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Conclusion</a:t>
            </a:r>
          </a:p>
        </p:txBody>
      </p:sp>
      <p:sp>
        <p:nvSpPr>
          <p:cNvPr id="97283" name="Rectangle 3"/>
          <p:cNvSpPr>
            <a:spLocks noGrp="1" noChangeArrowheads="1"/>
          </p:cNvSpPr>
          <p:nvPr>
            <p:ph idx="1"/>
          </p:nvPr>
        </p:nvSpPr>
        <p:spPr>
          <a:xfrm>
            <a:off x="381000" y="1981200"/>
            <a:ext cx="8496300" cy="4013200"/>
          </a:xfrm>
        </p:spPr>
        <p:txBody>
          <a:bodyPr/>
          <a:lstStyle/>
          <a:p>
            <a:r>
              <a:rPr lang="en-GB" sz="2800" dirty="0" smtClean="0"/>
              <a:t>It should however be clear for all of us that we need to be actively involved and contribute to the review process by sharing our experiences of the implementation of the convention . </a:t>
            </a:r>
          </a:p>
          <a:p>
            <a:r>
              <a:rPr lang="en-GB" sz="2800" dirty="0" smtClean="0"/>
              <a:t>This will ensure that the revision will be conducted with inputs from all stakeholders reflecting the interests of shipping industry, training institutes and maritime administrations of this region.  </a:t>
            </a:r>
          </a:p>
          <a:p>
            <a:pPr marL="533400" indent="-533400" eaLnBrk="1" hangingPunct="1">
              <a:defRPr/>
            </a:pPr>
            <a:endParaRPr lang="en-GB" sz="2800" dirty="0" smtClean="0"/>
          </a:p>
        </p:txBody>
      </p:sp>
      <p:sp>
        <p:nvSpPr>
          <p:cNvPr id="34820"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2D23FCBB-A928-4B71-BC33-CDEE60C65CFD}" type="slidenum">
              <a:rPr lang="en-GB" smtClean="0">
                <a:latin typeface="Arial" pitchFamily="34" charset="0"/>
              </a:rPr>
              <a:pPr lvl="1"/>
              <a:t>27</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4000" dirty="0">
                <a:solidFill>
                  <a:schemeClr val="tx2">
                    <a:tint val="100000"/>
                    <a:shade val="90000"/>
                    <a:satMod val="250000"/>
                    <a:alpha val="100000"/>
                  </a:schemeClr>
                </a:solidFill>
              </a:rPr>
              <a:t>Provisional Road Map for Revision</a:t>
            </a:r>
          </a:p>
        </p:txBody>
      </p:sp>
      <p:sp>
        <p:nvSpPr>
          <p:cNvPr id="12291"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2A72195F-4015-4EF1-AAA9-86686A29F380}" type="slidenum">
              <a:rPr lang="en-GB" smtClean="0">
                <a:latin typeface="Arial" pitchFamily="34" charset="0"/>
              </a:rPr>
              <a:pPr lvl="1"/>
              <a:t>3</a:t>
            </a:fld>
            <a:endParaRPr lang="en-GB" dirty="0" smtClean="0">
              <a:latin typeface="Arial" pitchFamily="34" charset="0"/>
            </a:endParaRPr>
          </a:p>
        </p:txBody>
      </p:sp>
      <p:pic>
        <p:nvPicPr>
          <p:cNvPr id="12292" name="Picture 7"/>
          <p:cNvPicPr>
            <a:picLocks noChangeAspect="1" noChangeArrowheads="1"/>
          </p:cNvPicPr>
          <p:nvPr/>
        </p:nvPicPr>
        <p:blipFill>
          <a:blip r:embed="rId3"/>
          <a:srcRect l="5013" t="19011" r="9505" b="14041"/>
          <a:stretch>
            <a:fillRect/>
          </a:stretch>
        </p:blipFill>
        <p:spPr bwMode="auto">
          <a:xfrm>
            <a:off x="528638" y="1322388"/>
            <a:ext cx="8337550" cy="4897437"/>
          </a:xfrm>
          <a:prstGeom prst="rect">
            <a:avLst/>
          </a:prstGeom>
          <a:noFill/>
          <a:ln w="9525">
            <a:noFill/>
            <a:miter lim="800000"/>
            <a:headEnd/>
            <a:tailEnd/>
          </a:ln>
        </p:spPr>
      </p:pic>
      <p:pic>
        <p:nvPicPr>
          <p:cNvPr id="8" name="Picture 6"/>
          <p:cNvPicPr>
            <a:picLocks noChangeAspect="1" noChangeArrowheads="1"/>
          </p:cNvPicPr>
          <p:nvPr/>
        </p:nvPicPr>
        <p:blipFill>
          <a:blip r:embed="rId4">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95236" name="Rectangle 4"/>
          <p:cNvSpPr>
            <a:spLocks noGrp="1" noChangeArrowheads="1"/>
          </p:cNvSpPr>
          <p:nvPr>
            <p:ph idx="1"/>
          </p:nvPr>
        </p:nvSpPr>
        <p:spPr>
          <a:xfrm>
            <a:off x="682625" y="1981200"/>
            <a:ext cx="7772400" cy="3697288"/>
          </a:xfrm>
        </p:spPr>
        <p:txBody>
          <a:bodyPr/>
          <a:lstStyle/>
          <a:p>
            <a:pPr marL="533400" indent="-533400" eaLnBrk="1" hangingPunct="1">
              <a:lnSpc>
                <a:spcPct val="80000"/>
              </a:lnSpc>
            </a:pPr>
            <a:r>
              <a:rPr lang="en-GB" altLang="zh-CN" sz="2400" dirty="0" smtClean="0">
                <a:ea typeface="宋体" pitchFamily="2" charset="-122"/>
              </a:rPr>
              <a:t>Methods of demonstrating competence</a:t>
            </a:r>
          </a:p>
          <a:p>
            <a:pPr marL="533400" indent="-533400" eaLnBrk="1" hangingPunct="1">
              <a:lnSpc>
                <a:spcPct val="80000"/>
              </a:lnSpc>
            </a:pPr>
            <a:r>
              <a:rPr lang="en-US" sz="2400" dirty="0" smtClean="0"/>
              <a:t>Emerging and contemporary technologies</a:t>
            </a:r>
          </a:p>
          <a:p>
            <a:pPr marL="533400" indent="-533400" eaLnBrk="1" hangingPunct="1">
              <a:lnSpc>
                <a:spcPct val="80000"/>
              </a:lnSpc>
            </a:pPr>
            <a:r>
              <a:rPr lang="en-US" sz="2400" dirty="0" smtClean="0"/>
              <a:t>Deletion/reduction/amendment in the period of education and training for engineers</a:t>
            </a:r>
          </a:p>
          <a:p>
            <a:pPr marL="533400" indent="-533400" eaLnBrk="1" hangingPunct="1">
              <a:lnSpc>
                <a:spcPct val="80000"/>
              </a:lnSpc>
            </a:pPr>
            <a:r>
              <a:rPr lang="en-GB" altLang="zh-CN" sz="2400" dirty="0" smtClean="0">
                <a:ea typeface="宋体" pitchFamily="2" charset="-122"/>
              </a:rPr>
              <a:t>“Upgrading” seagoing service requirements</a:t>
            </a:r>
          </a:p>
          <a:p>
            <a:pPr marL="533400" indent="-533400" eaLnBrk="1" hangingPunct="1">
              <a:lnSpc>
                <a:spcPct val="80000"/>
              </a:lnSpc>
            </a:pPr>
            <a:r>
              <a:rPr lang="en-GB" altLang="zh-CN" sz="2400" dirty="0" smtClean="0">
                <a:ea typeface="宋体" pitchFamily="2" charset="-122"/>
              </a:rPr>
              <a:t>Introduction of new competence for Electro-technical officers</a:t>
            </a:r>
          </a:p>
          <a:p>
            <a:pPr marL="533400" indent="-533400" eaLnBrk="1" hangingPunct="1">
              <a:lnSpc>
                <a:spcPct val="80000"/>
              </a:lnSpc>
            </a:pPr>
            <a:r>
              <a:rPr lang="en-US" sz="2400" dirty="0" smtClean="0"/>
              <a:t>Training and certification requirements for personnel serving on steam-powered ships</a:t>
            </a:r>
          </a:p>
          <a:p>
            <a:pPr marL="533400" indent="-533400" eaLnBrk="1" hangingPunct="1">
              <a:lnSpc>
                <a:spcPct val="80000"/>
              </a:lnSpc>
            </a:pPr>
            <a:r>
              <a:rPr lang="en-GB" altLang="zh-CN" sz="2400" dirty="0" smtClean="0">
                <a:ea typeface="宋体" pitchFamily="2" charset="-122"/>
              </a:rPr>
              <a:t>Marine environment awareness training</a:t>
            </a:r>
          </a:p>
          <a:p>
            <a:pPr marL="533400" indent="-533400" eaLnBrk="1" hangingPunct="1">
              <a:lnSpc>
                <a:spcPct val="80000"/>
              </a:lnSpc>
            </a:pPr>
            <a:r>
              <a:rPr lang="en-GB" altLang="zh-CN" sz="2400" dirty="0" smtClean="0">
                <a:ea typeface="宋体" pitchFamily="2" charset="-122"/>
              </a:rPr>
              <a:t>Able Seafarer (Engine)</a:t>
            </a:r>
          </a:p>
          <a:p>
            <a:pPr marL="533400" indent="-533400" eaLnBrk="1" hangingPunct="1">
              <a:lnSpc>
                <a:spcPct val="80000"/>
              </a:lnSpc>
            </a:pPr>
            <a:r>
              <a:rPr lang="en-US" sz="2400" dirty="0" smtClean="0">
                <a:solidFill>
                  <a:schemeClr val="accent5">
                    <a:lumMod val="20000"/>
                    <a:lumOff val="80000"/>
                  </a:schemeClr>
                </a:solidFill>
              </a:rPr>
              <a:t>A-III Engine Room Resource Management</a:t>
            </a:r>
            <a:endParaRPr lang="en-GB" altLang="zh-CN" sz="2400" smtClean="0">
              <a:solidFill>
                <a:schemeClr val="accent5">
                  <a:lumMod val="20000"/>
                  <a:lumOff val="80000"/>
                </a:schemeClr>
              </a:solidFill>
              <a:ea typeface="宋体" pitchFamily="2" charset="-122"/>
            </a:endParaRPr>
          </a:p>
          <a:p>
            <a:pPr marL="533400" indent="-533400" eaLnBrk="1" hangingPunct="1">
              <a:lnSpc>
                <a:spcPct val="80000"/>
              </a:lnSpc>
            </a:pPr>
            <a:endParaRPr lang="en-GB" sz="2400" dirty="0" smtClean="0"/>
          </a:p>
        </p:txBody>
      </p:sp>
      <p:sp>
        <p:nvSpPr>
          <p:cNvPr id="13316"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03E30068-F98F-4255-9227-F1F7277010A4}" type="slidenum">
              <a:rPr lang="en-GB" smtClean="0">
                <a:latin typeface="Arial" pitchFamily="34" charset="0"/>
              </a:rPr>
              <a:pPr lvl="1"/>
              <a:t>4</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1433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379548FF-8EFD-4DF1-B256-DD817F8A038E}" type="slidenum">
              <a:rPr lang="en-GB" smtClean="0">
                <a:latin typeface="Arial" pitchFamily="34" charset="0"/>
              </a:rPr>
              <a:pPr lvl="1"/>
              <a:t>5</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14342" name="Rectangle 6"/>
          <p:cNvSpPr>
            <a:spLocks noChangeArrowheads="1"/>
          </p:cNvSpPr>
          <p:nvPr/>
        </p:nvSpPr>
        <p:spPr bwMode="auto">
          <a:xfrm>
            <a:off x="2070100" y="1033463"/>
            <a:ext cx="5791200" cy="387350"/>
          </a:xfrm>
          <a:prstGeom prst="rect">
            <a:avLst/>
          </a:prstGeom>
          <a:noFill/>
          <a:ln w="9525">
            <a:noFill/>
            <a:miter lim="800000"/>
            <a:headEnd/>
            <a:tailEnd/>
          </a:ln>
        </p:spPr>
        <p:txBody>
          <a:bodyPr>
            <a:spAutoFit/>
          </a:bodyPr>
          <a:lstStyle/>
          <a:p>
            <a:pPr marL="533400" indent="-533400" algn="l">
              <a:lnSpc>
                <a:spcPct val="80000"/>
              </a:lnSpc>
              <a:spcBef>
                <a:spcPct val="0"/>
              </a:spcBef>
              <a:buClr>
                <a:srgbClr val="72A376"/>
              </a:buClr>
              <a:buSzPct val="70000"/>
            </a:pPr>
            <a:r>
              <a:rPr lang="en-GB" altLang="zh-CN" dirty="0">
                <a:solidFill>
                  <a:srgbClr val="FFFFFF"/>
                </a:solidFill>
                <a:latin typeface="Rockwell" pitchFamily="18" charset="0"/>
                <a:ea typeface="宋体" pitchFamily="2" charset="-122"/>
              </a:rPr>
              <a:t>Methods of demonstrating competence</a:t>
            </a:r>
          </a:p>
        </p:txBody>
      </p:sp>
      <p:sp>
        <p:nvSpPr>
          <p:cNvPr id="11" name="Rectangle 3"/>
          <p:cNvSpPr>
            <a:spLocks noGrp="1" noChangeArrowheads="1"/>
          </p:cNvSpPr>
          <p:nvPr>
            <p:ph idx="1"/>
          </p:nvPr>
        </p:nvSpPr>
        <p:spPr>
          <a:xfrm>
            <a:off x="682625" y="1981200"/>
            <a:ext cx="7772400" cy="3697288"/>
          </a:xfrm>
        </p:spPr>
        <p:txBody>
          <a:bodyPr/>
          <a:lstStyle/>
          <a:p>
            <a:pPr eaLnBrk="1" hangingPunct="1"/>
            <a:r>
              <a:rPr lang="en-GB" sz="2400" dirty="0" smtClean="0"/>
              <a:t>The proposal refers to Ship-in-Campus,  a shore-based engine-room. The facility of a ship in campus aims to equip students to work as marine engineers on seagoing ships using current in-service technology and time tested skills. It is proposed as one of the means for demonstrating competence of various functions at the operational level and provided details of equipments and machineries required for that purpose.</a:t>
            </a:r>
          </a:p>
          <a:p>
            <a:pPr eaLnBrk="1" hangingPunct="1"/>
            <a:r>
              <a:rPr lang="en-GB" sz="2400" dirty="0" smtClean="0"/>
              <a:t>Participants are encouraged to look through this document  STW 40/7/14 during Workshop</a:t>
            </a: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15363"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E0355740-DD0D-41FD-8FFC-07E261E20BAA}" type="slidenum">
              <a:rPr lang="en-GB" smtClean="0">
                <a:latin typeface="Arial" pitchFamily="34" charset="0"/>
              </a:rPr>
              <a:pPr lvl="1"/>
              <a:t>6</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2044700" y="1084263"/>
            <a:ext cx="6362700" cy="387350"/>
          </a:xfrm>
          <a:prstGeom prst="rect">
            <a:avLst/>
          </a:prstGeom>
        </p:spPr>
        <p:txBody>
          <a:bodyPr>
            <a:spAutoFit/>
          </a:bodyPr>
          <a:lstStyle/>
          <a:p>
            <a:pPr marL="533400" indent="-533400" algn="l">
              <a:lnSpc>
                <a:spcPct val="80000"/>
              </a:lnSpc>
              <a:defRPr/>
            </a:pPr>
            <a:r>
              <a:rPr lang="en-US" dirty="0">
                <a:solidFill>
                  <a:schemeClr val="tx1"/>
                </a:solidFill>
                <a:latin typeface="+mn-lt"/>
              </a:rPr>
              <a:t>Emerging and contemporary technologies</a:t>
            </a:r>
          </a:p>
        </p:txBody>
      </p:sp>
      <p:sp>
        <p:nvSpPr>
          <p:cNvPr id="11" name="Rectangle 3"/>
          <p:cNvSpPr>
            <a:spLocks noGrp="1" noChangeArrowheads="1"/>
          </p:cNvSpPr>
          <p:nvPr>
            <p:ph idx="1"/>
          </p:nvPr>
        </p:nvSpPr>
        <p:spPr>
          <a:xfrm>
            <a:off x="682625" y="1981200"/>
            <a:ext cx="7772400" cy="3697288"/>
          </a:xfrm>
        </p:spPr>
        <p:txBody>
          <a:bodyPr/>
          <a:lstStyle/>
          <a:p>
            <a:pPr eaLnBrk="1" hangingPunct="1"/>
            <a:r>
              <a:rPr lang="en-GB" sz="2400" dirty="0" smtClean="0"/>
              <a:t>STW 40/7/18 proposed amendments to tables A-III/1 and A-III/2 of the STCW Code with a view to reorganizing the existing functions and to include a new function “Engineering watch” in order to meet the requirements of contemporary and emerging technologies.</a:t>
            </a:r>
          </a:p>
          <a:p>
            <a:pPr eaLnBrk="1" hangingPunct="1"/>
            <a:r>
              <a:rPr lang="en-GB" sz="2400" dirty="0" smtClean="0"/>
              <a:t>Sub-Committee agreed that some elements of the proposal could be included in the existing tables of competence but that it was not necessary to reorganize the tables as proposed. </a:t>
            </a: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2625" y="609600"/>
            <a:ext cx="8080375" cy="403225"/>
          </a:xfrm>
        </p:spPr>
        <p:txBody>
          <a:bodyPr>
            <a:normAutofit fontScale="90000"/>
          </a:bodyPr>
          <a:lstStyle/>
          <a:p>
            <a:pPr marL="54864" indent="0" eaLnBrk="1" fontAlgn="auto" hangingPunct="1">
              <a:spcAft>
                <a:spcPts val="0"/>
              </a:spcAft>
              <a:defRPr/>
            </a:pPr>
            <a:r>
              <a:rPr lang="en-GB" sz="3600" dirty="0">
                <a:solidFill>
                  <a:schemeClr val="tx2">
                    <a:tint val="100000"/>
                    <a:shade val="90000"/>
                    <a:satMod val="250000"/>
                    <a:alpha val="100000"/>
                  </a:schemeClr>
                </a:solidFill>
              </a:rPr>
              <a:t>Major Areas of </a:t>
            </a:r>
            <a:r>
              <a:rPr lang="en-GB" sz="3600" dirty="0" smtClean="0">
                <a:solidFill>
                  <a:schemeClr val="tx2">
                    <a:tint val="100000"/>
                    <a:shade val="90000"/>
                    <a:satMod val="250000"/>
                    <a:alpha val="100000"/>
                  </a:schemeClr>
                </a:solidFill>
              </a:rPr>
              <a:t>Review </a:t>
            </a:r>
            <a:r>
              <a:rPr lang="en-GB" sz="3600" dirty="0">
                <a:solidFill>
                  <a:schemeClr val="tx2">
                    <a:tint val="100000"/>
                    <a:shade val="90000"/>
                    <a:satMod val="250000"/>
                    <a:alpha val="100000"/>
                  </a:schemeClr>
                </a:solidFill>
              </a:rPr>
              <a:t>in Chapter III</a:t>
            </a:r>
          </a:p>
        </p:txBody>
      </p:sp>
      <p:sp>
        <p:nvSpPr>
          <p:cNvPr id="18435"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E7147B69-F9A4-44F3-9DB1-0EB30026405C}" type="slidenum">
              <a:rPr lang="en-GB" smtClean="0">
                <a:latin typeface="Arial" pitchFamily="34" charset="0"/>
              </a:rPr>
              <a:pPr lvl="1"/>
              <a:t>7</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sp>
        <p:nvSpPr>
          <p:cNvPr id="7" name="Rectangle 6"/>
          <p:cNvSpPr/>
          <p:nvPr/>
        </p:nvSpPr>
        <p:spPr>
          <a:xfrm>
            <a:off x="635000" y="1084263"/>
            <a:ext cx="7975600" cy="682625"/>
          </a:xfrm>
          <a:prstGeom prst="rect">
            <a:avLst/>
          </a:prstGeom>
        </p:spPr>
        <p:txBody>
          <a:bodyPr>
            <a:spAutoFit/>
          </a:bodyPr>
          <a:lstStyle/>
          <a:p>
            <a:pPr marL="533400" indent="-533400">
              <a:lnSpc>
                <a:spcPct val="80000"/>
              </a:lnSpc>
              <a:defRPr/>
            </a:pPr>
            <a:r>
              <a:rPr lang="en-US" dirty="0">
                <a:solidFill>
                  <a:schemeClr val="tx1"/>
                </a:solidFill>
                <a:latin typeface="+mn-lt"/>
              </a:rPr>
              <a:t>Deletion/reduction/amendment in the period of education &amp; training for engineers</a:t>
            </a:r>
          </a:p>
        </p:txBody>
      </p:sp>
      <p:sp>
        <p:nvSpPr>
          <p:cNvPr id="11" name="Rectangle 3"/>
          <p:cNvSpPr>
            <a:spLocks noGrp="1" noChangeArrowheads="1"/>
          </p:cNvSpPr>
          <p:nvPr>
            <p:ph idx="1"/>
          </p:nvPr>
        </p:nvSpPr>
        <p:spPr>
          <a:xfrm>
            <a:off x="682625" y="1981200"/>
            <a:ext cx="7772400" cy="2870200"/>
          </a:xfrm>
        </p:spPr>
        <p:txBody>
          <a:bodyPr/>
          <a:lstStyle/>
          <a:p>
            <a:pPr eaLnBrk="1" hangingPunct="1"/>
            <a:r>
              <a:rPr lang="en-GB" sz="2400" dirty="0" smtClean="0"/>
              <a:t>Changes proposed to  Regulation III/1 &amp; Regulation III/2</a:t>
            </a:r>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55625" y="254000"/>
            <a:ext cx="8080375" cy="403225"/>
          </a:xfrm>
        </p:spPr>
        <p:txBody>
          <a:bodyPr>
            <a:normAutofit fontScale="90000"/>
          </a:bodyPr>
          <a:lstStyle/>
          <a:p>
            <a:pPr marL="54864" indent="0" eaLnBrk="1" fontAlgn="auto" hangingPunct="1">
              <a:spcAft>
                <a:spcPts val="0"/>
              </a:spcAft>
              <a:defRPr/>
            </a:pPr>
            <a:r>
              <a:rPr lang="en-GB" sz="3200" b="1" dirty="0" smtClean="0"/>
              <a:t>Regulation III/1</a:t>
            </a:r>
            <a:endParaRPr lang="en-GB" sz="3600" dirty="0">
              <a:solidFill>
                <a:schemeClr val="tx2">
                  <a:tint val="100000"/>
                  <a:shade val="90000"/>
                  <a:satMod val="250000"/>
                  <a:alpha val="100000"/>
                </a:schemeClr>
              </a:solidFill>
            </a:endParaRPr>
          </a:p>
        </p:txBody>
      </p:sp>
      <p:sp>
        <p:nvSpPr>
          <p:cNvPr id="19459"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7A798F43-3F81-4DA0-BDE6-B5CB29EE8362}" type="slidenum">
              <a:rPr lang="en-GB" smtClean="0">
                <a:latin typeface="Arial" pitchFamily="34" charset="0"/>
              </a:rPr>
              <a:pPr lvl="1"/>
              <a:t>8</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pic>
        <p:nvPicPr>
          <p:cNvPr id="19462" name="Picture 2"/>
          <p:cNvPicPr>
            <a:picLocks noChangeAspect="1" noChangeArrowheads="1"/>
          </p:cNvPicPr>
          <p:nvPr/>
        </p:nvPicPr>
        <p:blipFill>
          <a:blip r:embed="rId4"/>
          <a:srcRect/>
          <a:stretch>
            <a:fillRect/>
          </a:stretch>
        </p:blipFill>
        <p:spPr bwMode="auto">
          <a:xfrm>
            <a:off x="185738" y="804863"/>
            <a:ext cx="8772525" cy="5248275"/>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55625" y="254000"/>
            <a:ext cx="8080375" cy="403225"/>
          </a:xfrm>
        </p:spPr>
        <p:txBody>
          <a:bodyPr>
            <a:normAutofit fontScale="90000"/>
          </a:bodyPr>
          <a:lstStyle/>
          <a:p>
            <a:pPr marL="54864" indent="0" eaLnBrk="1" fontAlgn="auto" hangingPunct="1">
              <a:spcAft>
                <a:spcPts val="0"/>
              </a:spcAft>
              <a:defRPr/>
            </a:pPr>
            <a:r>
              <a:rPr lang="en-GB" sz="3200" b="1" dirty="0" smtClean="0"/>
              <a:t>Regulation III/2</a:t>
            </a:r>
            <a:endParaRPr lang="en-GB" sz="3600" dirty="0">
              <a:solidFill>
                <a:schemeClr val="tx2">
                  <a:tint val="100000"/>
                  <a:shade val="90000"/>
                  <a:satMod val="250000"/>
                  <a:alpha val="100000"/>
                </a:schemeClr>
              </a:solidFill>
            </a:endParaRPr>
          </a:p>
        </p:txBody>
      </p:sp>
      <p:sp>
        <p:nvSpPr>
          <p:cNvPr id="21507"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Ctr="0" compatLnSpc="1">
            <a:prstTxWarp prst="textNoShape">
              <a:avLst/>
            </a:prstTxWarp>
          </a:bodyPr>
          <a:lstStyle/>
          <a:p>
            <a:pPr lvl="1"/>
            <a:fld id="{9C0C0D6C-1147-4ADB-9792-16AE5D134BC5}" type="slidenum">
              <a:rPr lang="en-GB" smtClean="0">
                <a:latin typeface="Arial" pitchFamily="34" charset="0"/>
              </a:rPr>
              <a:pPr lvl="1"/>
              <a:t>9</a:t>
            </a:fld>
            <a:endParaRPr lang="en-GB" dirty="0" smtClean="0">
              <a:latin typeface="Arial" pitchFamily="34" charset="0"/>
            </a:endParaRPr>
          </a:p>
        </p:txBody>
      </p:sp>
      <p:pic>
        <p:nvPicPr>
          <p:cNvPr id="8" name="Picture 6"/>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258050" y="5934075"/>
            <a:ext cx="1714500" cy="771525"/>
          </a:xfrm>
          <a:prstGeom prst="rect">
            <a:avLst/>
          </a:prstGeom>
          <a:gradFill>
            <a:gsLst>
              <a:gs pos="0">
                <a:schemeClr val="tx2">
                  <a:lumMod val="90000"/>
                </a:schemeClr>
              </a:gs>
              <a:gs pos="50000">
                <a:schemeClr val="accent1">
                  <a:tint val="44500"/>
                  <a:satMod val="160000"/>
                </a:schemeClr>
              </a:gs>
              <a:gs pos="100000">
                <a:schemeClr val="accent1">
                  <a:tint val="23500"/>
                  <a:satMod val="160000"/>
                </a:schemeClr>
              </a:gs>
            </a:gsLst>
            <a:lin ang="5400000" scaled="0"/>
          </a:gradFill>
          <a:ln w="9525" cap="flat" cmpd="sng">
            <a:noFill/>
            <a:prstDash val="solid"/>
            <a:miter lim="800000"/>
            <a:headEnd type="none" w="med" len="med"/>
            <a:tailEnd type="none" w="med" len="med"/>
          </a:ln>
          <a:effectLst>
            <a:outerShdw blurRad="50800" dist="50800" dir="5400000" algn="ctr" rotWithShape="0">
              <a:srgbClr val="000000">
                <a:alpha val="55000"/>
              </a:srgbClr>
            </a:outerShdw>
          </a:effectLst>
        </p:spPr>
      </p:pic>
      <p:sp>
        <p:nvSpPr>
          <p:cNvPr id="9" name="Footer Placeholder 8"/>
          <p:cNvSpPr>
            <a:spLocks noGrp="1" noChangeArrowheads="1"/>
          </p:cNvSpPr>
          <p:nvPr>
            <p:ph type="ftr" sz="quarter" idx="11"/>
          </p:nvPr>
        </p:nvSpPr>
        <p:spPr>
          <a:xfrm>
            <a:off x="190500" y="6083300"/>
            <a:ext cx="8623300" cy="622300"/>
          </a:xfrm>
        </p:spPr>
        <p:txBody>
          <a:bodyPr anchor="ctr"/>
          <a:lstStyle/>
          <a:p>
            <a:pPr algn="l">
              <a:defRPr/>
            </a:pPr>
            <a:endParaRPr lang="en-GB" sz="1600" dirty="0">
              <a:solidFill>
                <a:schemeClr val="tx2">
                  <a:shade val="90000"/>
                </a:schemeClr>
              </a:solidFill>
            </a:endParaRPr>
          </a:p>
          <a:p>
            <a:pPr algn="l">
              <a:defRPr/>
            </a:pPr>
            <a:r>
              <a:rPr lang="en-GB" sz="1600" dirty="0">
                <a:solidFill>
                  <a:schemeClr val="tx2">
                    <a:shade val="90000"/>
                  </a:schemeClr>
                </a:solidFill>
              </a:rPr>
              <a:t>ALAM/GlobalMET          Malaysian Maritime Academy           28</a:t>
            </a:r>
            <a:r>
              <a:rPr lang="en-GB" sz="1600" baseline="30000" dirty="0">
                <a:solidFill>
                  <a:schemeClr val="tx2">
                    <a:shade val="90000"/>
                  </a:schemeClr>
                </a:solidFill>
              </a:rPr>
              <a:t>th</a:t>
            </a:r>
            <a:r>
              <a:rPr lang="en-GB" sz="1600" dirty="0">
                <a:solidFill>
                  <a:schemeClr val="tx2">
                    <a:shade val="90000"/>
                  </a:schemeClr>
                </a:solidFill>
              </a:rPr>
              <a:t> April 2009</a:t>
            </a:r>
          </a:p>
        </p:txBody>
      </p:sp>
      <p:pic>
        <p:nvPicPr>
          <p:cNvPr id="21510" name="Picture 3"/>
          <p:cNvPicPr>
            <a:picLocks noChangeAspect="1" noChangeArrowheads="1"/>
          </p:cNvPicPr>
          <p:nvPr/>
        </p:nvPicPr>
        <p:blipFill>
          <a:blip r:embed="rId4"/>
          <a:srcRect/>
          <a:stretch>
            <a:fillRect/>
          </a:stretch>
        </p:blipFill>
        <p:spPr bwMode="auto">
          <a:xfrm>
            <a:off x="204788" y="857250"/>
            <a:ext cx="8734425" cy="5143500"/>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1816</TotalTime>
  <Words>1477</Words>
  <Application>Microsoft PowerPoint 7.0</Application>
  <PresentationFormat>On-screen Show (4:3)</PresentationFormat>
  <Paragraphs>209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Foundry</vt:lpstr>
      <vt:lpstr>ALAM/GlobalMET Mini-Conference &amp; Workshop Comprehensive Revision of STCW: The Way Ahead for Regional MET &amp; Maritime Industry Proposed Changes to Chapter III (Engine department) &amp; Chapter V (Special training requirements for certain types of ships) </vt:lpstr>
      <vt:lpstr>Introduction</vt:lpstr>
      <vt:lpstr>Provisional Road Map for Revision</vt:lpstr>
      <vt:lpstr>Major Areas of Review in Chapter III</vt:lpstr>
      <vt:lpstr>Major Areas of Review in Chapter III</vt:lpstr>
      <vt:lpstr>Major Areas of Review in Chapter III</vt:lpstr>
      <vt:lpstr>Major Areas of Review in Chapter III</vt:lpstr>
      <vt:lpstr>Regulation III/1</vt:lpstr>
      <vt:lpstr>Regulation III/2</vt:lpstr>
      <vt:lpstr>Major Areas of Review in Chapter III</vt:lpstr>
      <vt:lpstr>Major Areas of Review in Chapter III</vt:lpstr>
      <vt:lpstr>Major Areas of Review in Chapter III</vt:lpstr>
      <vt:lpstr>Major Areas of Review in Chapter III</vt:lpstr>
      <vt:lpstr>Major Areas of Review in Chapter III</vt:lpstr>
      <vt:lpstr>Major Areas of Review in Chapter III</vt:lpstr>
      <vt:lpstr>Major Areas of Review in Chapter III</vt:lpstr>
      <vt:lpstr>Major Areas of Review in Chapter V</vt:lpstr>
      <vt:lpstr>Major Areas of Review in Chapter V</vt:lpstr>
      <vt:lpstr>Major Areas of Review in Chapter V</vt:lpstr>
      <vt:lpstr>Major Areas of Review in Chapter V</vt:lpstr>
      <vt:lpstr>Major Areas of Review in Chapter V</vt:lpstr>
      <vt:lpstr>Major Areas of Review in Chapter V</vt:lpstr>
      <vt:lpstr>Major Areas of Review in Chapter V</vt:lpstr>
      <vt:lpstr>Major Areas of Review in Chapter V</vt:lpstr>
      <vt:lpstr>Major Areas of Review in Chapter V</vt:lpstr>
      <vt:lpstr>Conclusion</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Rhea Chatterjea</cp:lastModifiedBy>
  <cp:revision>195</cp:revision>
  <cp:lastPrinted>1601-01-01T00:00:00Z</cp:lastPrinted>
  <dcterms:created xsi:type="dcterms:W3CDTF">1601-01-01T00:00:00Z</dcterms:created>
  <dcterms:modified xsi:type="dcterms:W3CDTF">2009-04-27T13:56:16Z</dcterms:modified>
</cp:coreProperties>
</file>