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E391-4037-480D-A8B5-D151B7054B81}" type="datetimeFigureOut">
              <a:rPr lang="es-MX" smtClean="0"/>
              <a:t>22/05/2009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F2D-4E27-491B-A671-420B02A5D93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E391-4037-480D-A8B5-D151B7054B81}" type="datetimeFigureOut">
              <a:rPr lang="es-MX" smtClean="0"/>
              <a:t>22/05/2009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F2D-4E27-491B-A671-420B02A5D93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E391-4037-480D-A8B5-D151B7054B81}" type="datetimeFigureOut">
              <a:rPr lang="es-MX" smtClean="0"/>
              <a:t>22/05/2009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F2D-4E27-491B-A671-420B02A5D93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E391-4037-480D-A8B5-D151B7054B81}" type="datetimeFigureOut">
              <a:rPr lang="es-MX" smtClean="0"/>
              <a:t>22/05/2009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F2D-4E27-491B-A671-420B02A5D93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E391-4037-480D-A8B5-D151B7054B81}" type="datetimeFigureOut">
              <a:rPr lang="es-MX" smtClean="0"/>
              <a:t>22/05/2009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F2D-4E27-491B-A671-420B02A5D93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E391-4037-480D-A8B5-D151B7054B81}" type="datetimeFigureOut">
              <a:rPr lang="es-MX" smtClean="0"/>
              <a:t>22/05/2009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F2D-4E27-491B-A671-420B02A5D93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E391-4037-480D-A8B5-D151B7054B81}" type="datetimeFigureOut">
              <a:rPr lang="es-MX" smtClean="0"/>
              <a:t>22/05/2009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F2D-4E27-491B-A671-420B02A5D93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E391-4037-480D-A8B5-D151B7054B81}" type="datetimeFigureOut">
              <a:rPr lang="es-MX" smtClean="0"/>
              <a:t>22/05/2009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F2D-4E27-491B-A671-420B02A5D93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E391-4037-480D-A8B5-D151B7054B81}" type="datetimeFigureOut">
              <a:rPr lang="es-MX" smtClean="0"/>
              <a:t>22/05/2009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F2D-4E27-491B-A671-420B02A5D93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E391-4037-480D-A8B5-D151B7054B81}" type="datetimeFigureOut">
              <a:rPr lang="es-MX" smtClean="0"/>
              <a:t>22/05/2009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F2D-4E27-491B-A671-420B02A5D93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E391-4037-480D-A8B5-D151B7054B81}" type="datetimeFigureOut">
              <a:rPr lang="es-MX" smtClean="0"/>
              <a:t>22/05/2009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F2D-4E27-491B-A671-420B02A5D93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3E391-4037-480D-A8B5-D151B7054B81}" type="datetimeFigureOut">
              <a:rPr lang="es-MX" smtClean="0"/>
              <a:t>22/05/2009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15F2D-4E27-491B-A671-420B02A5D938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ografias.com/trabajos5/electro/electro.shtml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monografias.com/trabajos7/regi/regi.s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857224" y="428604"/>
            <a:ext cx="77867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u="sng" dirty="0" smtClean="0"/>
              <a:t>Microsoft Excel.-</a:t>
            </a:r>
            <a:r>
              <a:rPr lang="es-MX" sz="2400" dirty="0" smtClean="0"/>
              <a:t> Es una Hoja </a:t>
            </a:r>
            <a:r>
              <a:rPr lang="es-MX" sz="2400" dirty="0" smtClean="0">
                <a:hlinkClick r:id="rId3"/>
              </a:rPr>
              <a:t>electrónica</a:t>
            </a:r>
            <a:r>
              <a:rPr lang="es-MX" sz="2400" dirty="0" smtClean="0"/>
              <a:t> que nos permite construir planillas, cuadros estadísticos, </a:t>
            </a:r>
            <a:r>
              <a:rPr lang="es-MX" sz="2400" dirty="0" smtClean="0">
                <a:hlinkClick r:id="rId4"/>
              </a:rPr>
              <a:t>registros</a:t>
            </a:r>
            <a:r>
              <a:rPr lang="es-MX" sz="2400" dirty="0" smtClean="0"/>
              <a:t> de asistencias de notas etc.</a:t>
            </a:r>
            <a:endParaRPr lang="es-MX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1857364"/>
            <a:ext cx="7786742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ndAc>
      <p:stSnd loop="1"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Microsoft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Microsoft</dc:creator>
  <cp:lastModifiedBy>Microsoft</cp:lastModifiedBy>
  <cp:revision>1</cp:revision>
  <dcterms:created xsi:type="dcterms:W3CDTF">2009-05-23T00:23:25Z</dcterms:created>
  <dcterms:modified xsi:type="dcterms:W3CDTF">2009-05-23T00:29:02Z</dcterms:modified>
</cp:coreProperties>
</file>