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B7827D-4439-4C14-AC2B-398B67DAF478}" type="datetimeFigureOut">
              <a:rPr lang="es-CO" smtClean="0"/>
              <a:pPr/>
              <a:t>28/09/2009</a:t>
            </a:fld>
            <a:endParaRPr lang="es-CO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AB9F0F-7AEC-431C-AE67-0B823D680FE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Metabolism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/>
          <a:lstStyle/>
          <a:p>
            <a:r>
              <a:rPr lang="es-CO" dirty="0" smtClean="0"/>
              <a:t>CARBOHIDRATOS</a:t>
            </a:r>
            <a:endParaRPr lang="es-CO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Esquema del metabolismo de los carbohidratos</a:t>
            </a:r>
            <a:endParaRPr lang="es-CO" dirty="0"/>
          </a:p>
        </p:txBody>
      </p:sp>
      <p:pic>
        <p:nvPicPr>
          <p:cNvPr id="38916" name="Picture 4" descr="http://www.ugr.es/~quiored/pnatu/fig/metabolism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428868"/>
            <a:ext cx="4467225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6400800" cy="2214578"/>
          </a:xfrm>
        </p:spPr>
        <p:txBody>
          <a:bodyPr>
            <a:normAutofit/>
          </a:bodyPr>
          <a:lstStyle/>
          <a:p>
            <a:r>
              <a:rPr lang="es-CO" dirty="0" smtClean="0"/>
              <a:t>se pueden encontrar casi de manera exclusiva en alimentos de origen vegetal. Constituyen uno de los tres principales grupos químicos que forman la materia orgánica junto con las </a:t>
            </a:r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son moléculas esenciales para la vida debido a que estos son las principales moléculas para el aporte de energía, esto gracias a su fácil </a:t>
            </a:r>
            <a:r>
              <a:rPr lang="es-CO" dirty="0" smtClean="0">
                <a:hlinkClick r:id="rId2" tooltip="Metabolismo"/>
              </a:rPr>
              <a:t>metabolismo</a:t>
            </a:r>
            <a:r>
              <a:rPr lang="es-CO" dirty="0" smtClean="0"/>
              <a:t>.</a:t>
            </a:r>
          </a:p>
          <a:p>
            <a:endParaRPr lang="es-CO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F</a:t>
            </a:r>
            <a:r>
              <a:rPr lang="es-CO" dirty="0" smtClean="0"/>
              <a:t>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6772300" cy="4786346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6772300" cy="4786346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/>
          <a:lstStyle/>
          <a:p>
            <a:r>
              <a:rPr lang="es-CO" dirty="0" smtClean="0"/>
              <a:t>clasificación</a:t>
            </a:r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/>
          <a:lstStyle/>
          <a:p>
            <a:r>
              <a:rPr lang="es-CO" dirty="0" smtClean="0"/>
              <a:t>Los simples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 </a:t>
            </a:r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s-CO" dirty="0" smtClean="0"/>
              <a:t>Los complejos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6772300" cy="3209932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377</Words>
  <Application>Microsoft Office PowerPoint</Application>
  <PresentationFormat>Presentación en pantalla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CARBOHIDRATOS</vt:lpstr>
      <vt:lpstr>Diapositiva 2</vt:lpstr>
      <vt:lpstr>Concepto</vt:lpstr>
      <vt:lpstr>Funciones</vt:lpstr>
      <vt:lpstr>Diapositiva 5</vt:lpstr>
      <vt:lpstr>Diapositiva 6</vt:lpstr>
      <vt:lpstr>clasificación</vt:lpstr>
      <vt:lpstr>Los simples</vt:lpstr>
      <vt:lpstr>Los complejos</vt:lpstr>
      <vt:lpstr>Esquema del metabolismo de los carbohidratos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</dc:title>
  <dc:creator>user</dc:creator>
  <cp:lastModifiedBy>user</cp:lastModifiedBy>
  <cp:revision>7</cp:revision>
  <dcterms:created xsi:type="dcterms:W3CDTF">2009-09-28T22:09:35Z</dcterms:created>
  <dcterms:modified xsi:type="dcterms:W3CDTF">2009-09-28T23:35:08Z</dcterms:modified>
</cp:coreProperties>
</file>