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F86990-FA32-4CAF-9A42-5030867689DF}" type="datetimeFigureOut">
              <a:rPr lang="es-MX" smtClean="0"/>
              <a:t>05/11/2009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3203F0-2400-4B3D-B963-830F9831B6AD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642918"/>
            <a:ext cx="3122073" cy="54508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b="1" dirty="0" smtClean="0"/>
              <a:t>CULTURA JERÁRQUICA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Planeamiento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Comando y Control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Monitorización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Receptividad individual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Estructuras  Piramidales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Procesos de Flujo de Trabajo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Gerentes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Colaboradores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Administración participativa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Haga lo que se le dice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Cumplimiento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5286380" y="714356"/>
            <a:ext cx="3692229" cy="50783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 smtClean="0"/>
              <a:t>CULTURA  DE FACULTAMIENTO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Creación de visión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Alianza para el desempeño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err="1" smtClean="0"/>
              <a:t>Automonitorización</a:t>
            </a:r>
            <a:endParaRPr lang="es-MX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Responsabilidad de Equipo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Estructuras </a:t>
            </a:r>
            <a:r>
              <a:rPr lang="es-MX" dirty="0" err="1" smtClean="0"/>
              <a:t>interfuncionales</a:t>
            </a:r>
            <a:r>
              <a:rPr lang="es-MX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Proyectos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Entrenadores/líderes de Equipo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Equipos </a:t>
            </a:r>
            <a:r>
              <a:rPr lang="es-MX" dirty="0" err="1" smtClean="0"/>
              <a:t>Autodirigidos</a:t>
            </a:r>
            <a:endParaRPr lang="es-MX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Aprópiese de su Empleo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/>
              <a:t>Buen Criterio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55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Aparicio</dc:creator>
  <cp:lastModifiedBy>Aparicio</cp:lastModifiedBy>
  <cp:revision>2</cp:revision>
  <dcterms:created xsi:type="dcterms:W3CDTF">2009-11-06T04:42:29Z</dcterms:created>
  <dcterms:modified xsi:type="dcterms:W3CDTF">2009-11-06T04:58:39Z</dcterms:modified>
</cp:coreProperties>
</file>